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2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8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64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7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2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16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1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1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dk/url?sa=i&amp;rct=j&amp;q=&amp;esrc=s&amp;frm=1&amp;source=images&amp;cd=&amp;cad=rja&amp;uact=8&amp;ved=0CAcQjRxqFQoTCLTsg4azgMcCFSf9cgodJCsNqQ&amp;url=https://www.colourbox.dk/vektor/vektor-2616906&amp;ei=v864VfSQPKf6ywOk1rTICg&amp;bvm=bv.98717601,d.bGQ&amp;psig=AFQjCNF9dTFFSMS6qPbeU16BEFnApARSxg&amp;ust=14382612241214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hyperlink" Target="https://www.google.dk/url?sa=i&amp;rct=j&amp;q=&amp;esrc=s&amp;frm=1&amp;source=images&amp;cd=&amp;cad=rja&amp;uact=8&amp;ved=0CAcQjRxqFQoTCICj6eKzgMcCFQUycgod_jcPvw&amp;url=https://www.colourbox.dk/vektor/vektor-3960037&amp;ei=gs-4VYDaI4XkyAP-77z4Cw&amp;bvm=bv.98717601,d.bGQ&amp;psig=AFQjCNFump8QKfwmpklGRiVB2kv-n2EA5g&amp;ust=14382611381027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Logistik</a:t>
            </a:r>
            <a:br>
              <a:rPr lang="da-DK" dirty="0" smtClean="0"/>
            </a:br>
            <a:r>
              <a:rPr lang="da-DK" dirty="0" smtClean="0"/>
              <a:t>MTL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21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logistik</a:t>
            </a:r>
            <a:endParaRPr lang="da-DK" dirty="0"/>
          </a:p>
        </p:txBody>
      </p:sp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50" y="1515285"/>
            <a:ext cx="5239265" cy="43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Logistik for de 4 uddannelser</a:t>
            </a:r>
            <a:endParaRPr lang="da-DK" dirty="0"/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1595856" y="2051341"/>
            <a:ext cx="8596668" cy="2197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Lager &amp; Transport</a:t>
            </a:r>
          </a:p>
          <a:p>
            <a:r>
              <a:rPr lang="da-DK" dirty="0" smtClean="0"/>
              <a:t>Lager &amp; Logistik</a:t>
            </a:r>
          </a:p>
          <a:p>
            <a:r>
              <a:rPr lang="da-DK" dirty="0" smtClean="0"/>
              <a:t>Personvognsmekaniker</a:t>
            </a:r>
          </a:p>
          <a:p>
            <a:r>
              <a:rPr lang="da-DK" dirty="0" smtClean="0"/>
              <a:t>Ambulancebehandler</a:t>
            </a:r>
            <a:endParaRPr lang="da-DK" dirty="0" smtClean="0"/>
          </a:p>
          <a:p>
            <a:pPr marL="0" indent="0">
              <a:buFont typeface="Wingdings 3" charset="2"/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170" y="1874517"/>
            <a:ext cx="1259337" cy="1259337"/>
          </a:xfrm>
          <a:prstGeom prst="rect">
            <a:avLst/>
          </a:prstGeom>
        </p:spPr>
      </p:pic>
      <p:pic>
        <p:nvPicPr>
          <p:cNvPr id="6" name="Picture 2" descr="https://www.colourbox.dk/preview/3960145-mecha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07" y="2504185"/>
            <a:ext cx="1499017" cy="12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colourbox.dk/preview/3451670-fireman-holding-a-fire-h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08" y="4035299"/>
            <a:ext cx="1975765" cy="13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ics.r-l-x.de/picserv/files/4/comic/Staplerfahr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524" y="3169293"/>
            <a:ext cx="1431685" cy="13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previews.123rf.com/images/traudel/traudel1103/traudel110300008/9147754-ambulance-man-Stock-Photo-cartoon-aid-fir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41" y="4701412"/>
            <a:ext cx="1594753" cy="15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Lager &amp; Transport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238" y="2116666"/>
            <a:ext cx="898018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Lager &amp; Logistik</a:t>
            </a:r>
            <a:endParaRPr lang="da-DK" dirty="0"/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08" y="2315105"/>
            <a:ext cx="3523190" cy="3523190"/>
          </a:xfrm>
          <a:prstGeom prst="rect">
            <a:avLst/>
          </a:prstGeom>
        </p:spPr>
      </p:pic>
      <p:sp>
        <p:nvSpPr>
          <p:cNvPr id="5" name="Pladsholder til indhold 8"/>
          <p:cNvSpPr txBox="1">
            <a:spLocks/>
          </p:cNvSpPr>
          <p:nvPr/>
        </p:nvSpPr>
        <p:spPr>
          <a:xfrm>
            <a:off x="1680328" y="2315105"/>
            <a:ext cx="4184034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Hvor er logistikken?</a:t>
            </a:r>
          </a:p>
          <a:p>
            <a:pPr lvl="1"/>
            <a:r>
              <a:rPr lang="da-DK" dirty="0" smtClean="0"/>
              <a:t>Varemodtagelse</a:t>
            </a:r>
          </a:p>
          <a:p>
            <a:pPr lvl="1"/>
            <a:r>
              <a:rPr lang="da-DK" dirty="0" smtClean="0"/>
              <a:t>Forsendelse </a:t>
            </a:r>
          </a:p>
          <a:p>
            <a:pPr lvl="1"/>
            <a:r>
              <a:rPr lang="da-DK" dirty="0" err="1" smtClean="0"/>
              <a:t>Lokationer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Kørsel med gaffeltruck</a:t>
            </a:r>
          </a:p>
          <a:p>
            <a:pPr lvl="1"/>
            <a:r>
              <a:rPr lang="da-DK" dirty="0" smtClean="0"/>
              <a:t>Bestilling af varer/indkøb</a:t>
            </a:r>
          </a:p>
          <a:p>
            <a:pPr lvl="1"/>
            <a:r>
              <a:rPr lang="da-DK" dirty="0" smtClean="0"/>
              <a:t>SCM (Supply Chain Management)</a:t>
            </a:r>
          </a:p>
          <a:p>
            <a:pPr lvl="1"/>
            <a:r>
              <a:rPr lang="da-DK" dirty="0" smtClean="0"/>
              <a:t>Lean </a:t>
            </a:r>
          </a:p>
          <a:p>
            <a:pPr lvl="1"/>
            <a:r>
              <a:rPr lang="da-DK" dirty="0" smtClean="0"/>
              <a:t>Planlægning af produktionsprocesser</a:t>
            </a:r>
          </a:p>
          <a:p>
            <a:pPr lvl="1"/>
            <a:r>
              <a:rPr lang="da-DK" dirty="0" smtClean="0"/>
              <a:t>Lagerstyring </a:t>
            </a:r>
          </a:p>
          <a:p>
            <a:pPr lvl="1" indent="0">
              <a:buFont typeface="Corbel" pitchFamily="34" charset="0"/>
              <a:buNone/>
            </a:pPr>
            <a:endParaRPr lang="da-DK" dirty="0" smtClean="0"/>
          </a:p>
          <a:p>
            <a:pPr marL="0" indent="0">
              <a:buFont typeface="Corbel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Personvognsmekaniker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1536316" y="2049752"/>
            <a:ext cx="4184035" cy="3880772"/>
          </a:xfrm>
        </p:spPr>
        <p:txBody>
          <a:bodyPr/>
          <a:lstStyle/>
          <a:p>
            <a:r>
              <a:rPr lang="da-DK" dirty="0" smtClean="0"/>
              <a:t>Hvor er logistikken?</a:t>
            </a:r>
          </a:p>
          <a:p>
            <a:pPr lvl="1"/>
            <a:r>
              <a:rPr lang="da-DK" dirty="0" smtClean="0"/>
              <a:t>Planlægning af opgaver</a:t>
            </a:r>
          </a:p>
          <a:p>
            <a:pPr lvl="1"/>
            <a:r>
              <a:rPr lang="da-DK" dirty="0" smtClean="0"/>
              <a:t>Bestilling af varer</a:t>
            </a:r>
          </a:p>
          <a:p>
            <a:pPr lvl="1"/>
            <a:r>
              <a:rPr lang="da-DK" dirty="0" smtClean="0"/>
              <a:t>Reservedelslager </a:t>
            </a:r>
          </a:p>
          <a:p>
            <a:pPr lvl="1"/>
            <a:r>
              <a:rPr lang="da-DK" dirty="0" smtClean="0"/>
              <a:t>Indkøb </a:t>
            </a:r>
            <a:endParaRPr lang="da-DK" dirty="0"/>
          </a:p>
        </p:txBody>
      </p:sp>
      <p:pic>
        <p:nvPicPr>
          <p:cNvPr id="5" name="Picture 2" descr="http://uglemosen.dk/wp-content/uploads/2013/05/mekanike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87" y="1965960"/>
            <a:ext cx="3535445" cy="29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Ambulancebehandler </a:t>
            </a:r>
            <a:endParaRPr lang="da-DK" dirty="0"/>
          </a:p>
        </p:txBody>
      </p:sp>
      <p:pic>
        <p:nvPicPr>
          <p:cNvPr id="4" name="Billede 3" descr="https://d2gg9evh47fn9z.cloudfront.net/thumb_COLOURBOX261693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33" y="1965960"/>
            <a:ext cx="1724025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s://www.colourbox.dk/preview/3960037-fireman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57" y="3894386"/>
            <a:ext cx="155257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3"/>
          <p:cNvSpPr>
            <a:spLocks noGrp="1"/>
          </p:cNvSpPr>
          <p:nvPr>
            <p:ph sz="half" idx="1"/>
          </p:nvPr>
        </p:nvSpPr>
        <p:spPr>
          <a:xfrm>
            <a:off x="1905770" y="1965960"/>
            <a:ext cx="4184035" cy="3880772"/>
          </a:xfrm>
        </p:spPr>
        <p:txBody>
          <a:bodyPr/>
          <a:lstStyle/>
          <a:p>
            <a:r>
              <a:rPr lang="da-DK" smtClean="0"/>
              <a:t>Hvor er </a:t>
            </a:r>
            <a:r>
              <a:rPr lang="da-DK" dirty="0" smtClean="0"/>
              <a:t>logistikken?</a:t>
            </a:r>
          </a:p>
          <a:p>
            <a:pPr lvl="1"/>
            <a:r>
              <a:rPr lang="da-DK" dirty="0" smtClean="0"/>
              <a:t>Ambulancedepot </a:t>
            </a:r>
          </a:p>
          <a:p>
            <a:pPr lvl="1"/>
            <a:r>
              <a:rPr lang="da-DK" dirty="0" smtClean="0"/>
              <a:t>Bestilling af materialer</a:t>
            </a:r>
          </a:p>
          <a:p>
            <a:pPr lvl="1"/>
            <a:r>
              <a:rPr lang="da-DK" dirty="0" smtClean="0"/>
              <a:t>Ved større ulykker</a:t>
            </a:r>
          </a:p>
          <a:p>
            <a:pPr lvl="1"/>
            <a:r>
              <a:rPr lang="da-DK" dirty="0" smtClean="0"/>
              <a:t>Brand </a:t>
            </a:r>
          </a:p>
          <a:p>
            <a:pPr lvl="1"/>
            <a:endParaRPr lang="da-DK" dirty="0"/>
          </a:p>
        </p:txBody>
      </p:sp>
      <p:pic>
        <p:nvPicPr>
          <p:cNvPr id="7" name="Pladsholder til indhold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76" y="3134995"/>
            <a:ext cx="1898822" cy="12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undlæggende">
  <a:themeElements>
    <a:clrScheme name="Grundlæggend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Grundlæggend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læggend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TM03457444[[fn=Grundlæggende]]</Template>
  <TotalTime>12</TotalTime>
  <Words>74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Corbel</vt:lpstr>
      <vt:lpstr>Wingdings 3</vt:lpstr>
      <vt:lpstr>Grundlæggende</vt:lpstr>
      <vt:lpstr>Logistik MTL</vt:lpstr>
      <vt:lpstr>logistik</vt:lpstr>
      <vt:lpstr>Logistik for de 4 uddannelser</vt:lpstr>
      <vt:lpstr>Lager &amp; Transport</vt:lpstr>
      <vt:lpstr>Lager &amp; Logistik</vt:lpstr>
      <vt:lpstr>Personvognsmekaniker</vt:lpstr>
      <vt:lpstr>Ambulancebehandler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Logistik MTL</dc:title>
  <dc:creator>Helle Märcher Andersen</dc:creator>
  <cp:lastModifiedBy>Helle Märcher Andersen</cp:lastModifiedBy>
  <cp:revision>5</cp:revision>
  <dcterms:created xsi:type="dcterms:W3CDTF">2020-10-13T20:43:35Z</dcterms:created>
  <dcterms:modified xsi:type="dcterms:W3CDTF">2021-04-09T08:13:19Z</dcterms:modified>
</cp:coreProperties>
</file>