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da-DK" smtClean="0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4/9/2021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956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4/9/2021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8625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4/9/2021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588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4/9/2021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946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pPr/>
              <a:t>4/9/2021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8681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4/9/2021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9649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4/9/2021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4371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4/9/2021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613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4/9/2021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9220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4/9/2021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2164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 smtClean="0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4/9/2021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013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4/9/2021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613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www.google.dk/url?sa=i&amp;rct=j&amp;q=&amp;esrc=s&amp;frm=1&amp;source=images&amp;cd=&amp;cad=rja&amp;uact=8&amp;ved=0CAcQjRxqFQoTCLTsg4azgMcCFSf9cgodJCsNqQ&amp;url=https://www.colourbox.dk/vektor/vektor-2616906&amp;ei=v864VfSQPKf6ywOk1rTICg&amp;bvm=bv.98717601,d.bGQ&amp;psig=AFQjCNF9dTFFSMS6qPbeU16BEFnApARSxg&amp;ust=1438261224121462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eg"/><Relationship Id="rId4" Type="http://schemas.openxmlformats.org/officeDocument/2006/relationships/hyperlink" Target="https://www.google.dk/url?sa=i&amp;rct=j&amp;q=&amp;esrc=s&amp;frm=1&amp;source=images&amp;cd=&amp;cad=rja&amp;uact=8&amp;ved=0CAcQjRxqFQoTCICj6eKzgMcCFQUycgod_jcPvw&amp;url=https://www.colourbox.dk/vektor/vektor-3960037&amp;ei=gs-4VYDaI4XkyAP-77z4Cw&amp;bvm=bv.98717601,d.bGQ&amp;psig=AFQjCNFump8QKfwmpklGRiVB2kv-n2EA5g&amp;ust=143826113810271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smtClean="0"/>
              <a:t>Logistik</a:t>
            </a:r>
            <a:br>
              <a:rPr lang="da-DK" dirty="0" smtClean="0"/>
            </a:br>
            <a:r>
              <a:rPr lang="da-DK" dirty="0" smtClean="0"/>
              <a:t>MTL</a:t>
            </a: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 smtClean="0"/>
              <a:t> 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42118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logistik</a:t>
            </a:r>
            <a:endParaRPr lang="da-DK" dirty="0"/>
          </a:p>
        </p:txBody>
      </p:sp>
      <p:pic>
        <p:nvPicPr>
          <p:cNvPr id="4" name="Pladsholder til indhold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850" y="1515285"/>
            <a:ext cx="5239265" cy="4364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2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Logistik for de 4 uddannelser</a:t>
            </a:r>
            <a:endParaRPr lang="da-DK" dirty="0"/>
          </a:p>
        </p:txBody>
      </p:sp>
      <p:sp>
        <p:nvSpPr>
          <p:cNvPr id="4" name="Pladsholder til indhold 2"/>
          <p:cNvSpPr txBox="1">
            <a:spLocks/>
          </p:cNvSpPr>
          <p:nvPr/>
        </p:nvSpPr>
        <p:spPr>
          <a:xfrm>
            <a:off x="1595856" y="2051341"/>
            <a:ext cx="8596668" cy="21972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dirty="0" smtClean="0"/>
              <a:t>Lager &amp; Transport</a:t>
            </a:r>
          </a:p>
          <a:p>
            <a:r>
              <a:rPr lang="da-DK" dirty="0" smtClean="0"/>
              <a:t>Lager &amp; Logistik</a:t>
            </a:r>
          </a:p>
          <a:p>
            <a:r>
              <a:rPr lang="da-DK" dirty="0" smtClean="0"/>
              <a:t>Personvognsmekaniker</a:t>
            </a:r>
          </a:p>
          <a:p>
            <a:r>
              <a:rPr lang="da-DK" dirty="0" smtClean="0"/>
              <a:t>Ambulancebehandler</a:t>
            </a:r>
            <a:endParaRPr lang="da-DK" dirty="0" smtClean="0"/>
          </a:p>
          <a:p>
            <a:pPr marL="0" indent="0">
              <a:buFont typeface="Wingdings 3" charset="2"/>
              <a:buNone/>
            </a:pPr>
            <a:endParaRPr lang="da-DK" dirty="0"/>
          </a:p>
        </p:txBody>
      </p:sp>
      <p:pic>
        <p:nvPicPr>
          <p:cNvPr id="5" name="Bille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1170" y="1874517"/>
            <a:ext cx="1259337" cy="1259337"/>
          </a:xfrm>
          <a:prstGeom prst="rect">
            <a:avLst/>
          </a:prstGeom>
        </p:spPr>
      </p:pic>
      <p:pic>
        <p:nvPicPr>
          <p:cNvPr id="6" name="Picture 2" descr="https://www.colourbox.dk/preview/3960145-mechani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2007" y="2504185"/>
            <a:ext cx="1499017" cy="1262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www.colourbox.dk/preview/3451670-fireman-holding-a-fire-hos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6308" y="4035299"/>
            <a:ext cx="1975765" cy="1365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://pics.r-l-x.de/picserv/files/4/comic/Staplerfahrer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2524" y="3169293"/>
            <a:ext cx="1431685" cy="130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http://previews.123rf.com/images/traudel/traudel1103/traudel110300008/9147754-ambulance-man-Stock-Photo-cartoon-aid-first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6841" y="4701412"/>
            <a:ext cx="1594753" cy="1594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456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Lager &amp; Transport</a:t>
            </a:r>
            <a:endParaRPr lang="da-DK" dirty="0"/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9238" y="2116666"/>
            <a:ext cx="8980186" cy="3920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89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Lager &amp; Logistik</a:t>
            </a:r>
            <a:endParaRPr lang="da-DK" dirty="0"/>
          </a:p>
        </p:txBody>
      </p:sp>
      <p:pic>
        <p:nvPicPr>
          <p:cNvPr id="4" name="Pladsholder til indhold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608" y="2315105"/>
            <a:ext cx="3523190" cy="3523190"/>
          </a:xfrm>
          <a:prstGeom prst="rect">
            <a:avLst/>
          </a:prstGeom>
        </p:spPr>
      </p:pic>
      <p:sp>
        <p:nvSpPr>
          <p:cNvPr id="5" name="Pladsholder til indhold 8"/>
          <p:cNvSpPr txBox="1">
            <a:spLocks/>
          </p:cNvSpPr>
          <p:nvPr/>
        </p:nvSpPr>
        <p:spPr>
          <a:xfrm>
            <a:off x="1680328" y="2315105"/>
            <a:ext cx="4184034" cy="388077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dirty="0" smtClean="0"/>
              <a:t>Hvor er logistikken?</a:t>
            </a:r>
          </a:p>
          <a:p>
            <a:pPr lvl="1"/>
            <a:r>
              <a:rPr lang="da-DK" dirty="0" smtClean="0"/>
              <a:t>Varemodtagelse</a:t>
            </a:r>
          </a:p>
          <a:p>
            <a:pPr lvl="1"/>
            <a:r>
              <a:rPr lang="da-DK" dirty="0" smtClean="0"/>
              <a:t>Forsendelse </a:t>
            </a:r>
          </a:p>
          <a:p>
            <a:pPr lvl="1"/>
            <a:r>
              <a:rPr lang="da-DK" dirty="0" err="1" smtClean="0"/>
              <a:t>Lokationer</a:t>
            </a:r>
            <a:r>
              <a:rPr lang="da-DK" dirty="0" smtClean="0"/>
              <a:t> </a:t>
            </a:r>
          </a:p>
          <a:p>
            <a:pPr lvl="1"/>
            <a:r>
              <a:rPr lang="da-DK" dirty="0" smtClean="0"/>
              <a:t>Kørsel med gaffeltruck</a:t>
            </a:r>
          </a:p>
          <a:p>
            <a:pPr lvl="1"/>
            <a:r>
              <a:rPr lang="da-DK" dirty="0" smtClean="0"/>
              <a:t>Bestilling af varer/indkøb</a:t>
            </a:r>
          </a:p>
          <a:p>
            <a:pPr lvl="1"/>
            <a:r>
              <a:rPr lang="da-DK" dirty="0" smtClean="0"/>
              <a:t>SCM (Supply Chain Management)</a:t>
            </a:r>
          </a:p>
          <a:p>
            <a:pPr lvl="1"/>
            <a:r>
              <a:rPr lang="da-DK" dirty="0" smtClean="0"/>
              <a:t>Lean </a:t>
            </a:r>
          </a:p>
          <a:p>
            <a:pPr lvl="1"/>
            <a:r>
              <a:rPr lang="da-DK" dirty="0" smtClean="0"/>
              <a:t>Planlægning af produktionsprocesser</a:t>
            </a:r>
          </a:p>
          <a:p>
            <a:pPr lvl="1"/>
            <a:r>
              <a:rPr lang="da-DK" dirty="0" smtClean="0"/>
              <a:t>Lagerstyring </a:t>
            </a:r>
          </a:p>
          <a:p>
            <a:pPr lvl="1" indent="0">
              <a:buFont typeface="Corbel" pitchFamily="34" charset="0"/>
              <a:buNone/>
            </a:pPr>
            <a:endParaRPr lang="da-DK" dirty="0" smtClean="0"/>
          </a:p>
          <a:p>
            <a:pPr marL="0" indent="0">
              <a:buFont typeface="Corbel" pitchFamily="34" charset="0"/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3786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Personvognsmekaniker</a:t>
            </a:r>
            <a:endParaRPr lang="da-DK" dirty="0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1"/>
          </p:nvPr>
        </p:nvSpPr>
        <p:spPr>
          <a:xfrm>
            <a:off x="1536316" y="2049752"/>
            <a:ext cx="4184035" cy="3880772"/>
          </a:xfrm>
        </p:spPr>
        <p:txBody>
          <a:bodyPr/>
          <a:lstStyle/>
          <a:p>
            <a:r>
              <a:rPr lang="da-DK" dirty="0" smtClean="0"/>
              <a:t>Hvor er logistikken?</a:t>
            </a:r>
          </a:p>
          <a:p>
            <a:pPr lvl="1"/>
            <a:r>
              <a:rPr lang="da-DK" dirty="0" smtClean="0"/>
              <a:t>Planlægning af opgaver</a:t>
            </a:r>
          </a:p>
          <a:p>
            <a:pPr lvl="1"/>
            <a:r>
              <a:rPr lang="da-DK" dirty="0" smtClean="0"/>
              <a:t>Bestilling af varer</a:t>
            </a:r>
          </a:p>
          <a:p>
            <a:pPr lvl="1"/>
            <a:r>
              <a:rPr lang="da-DK" dirty="0" smtClean="0"/>
              <a:t>Reservedelslager </a:t>
            </a:r>
          </a:p>
          <a:p>
            <a:pPr lvl="1"/>
            <a:r>
              <a:rPr lang="da-DK" dirty="0" smtClean="0"/>
              <a:t>Indkøb </a:t>
            </a:r>
            <a:endParaRPr lang="da-DK" dirty="0"/>
          </a:p>
        </p:txBody>
      </p:sp>
      <p:pic>
        <p:nvPicPr>
          <p:cNvPr id="5" name="Picture 2" descr="http://uglemosen.dk/wp-content/uploads/2013/05/mekanikere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3387" y="1965960"/>
            <a:ext cx="3535445" cy="2969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5014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Ambulancebehandler </a:t>
            </a:r>
            <a:endParaRPr lang="da-DK" dirty="0"/>
          </a:p>
        </p:txBody>
      </p:sp>
      <p:pic>
        <p:nvPicPr>
          <p:cNvPr id="4" name="Billede 3" descr="https://d2gg9evh47fn9z.cloudfront.net/thumb_COLOURBOX2616935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433" y="1965960"/>
            <a:ext cx="1724025" cy="1169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Billede 4" descr="https://www.colourbox.dk/preview/3960037-fireman.jpg">
            <a:hlinkClick r:id="rId4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157" y="3894386"/>
            <a:ext cx="1552575" cy="111442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ladsholder til indhold 3"/>
          <p:cNvSpPr>
            <a:spLocks noGrp="1"/>
          </p:cNvSpPr>
          <p:nvPr>
            <p:ph sz="half" idx="1"/>
          </p:nvPr>
        </p:nvSpPr>
        <p:spPr>
          <a:xfrm>
            <a:off x="1905770" y="1965960"/>
            <a:ext cx="4184035" cy="3880772"/>
          </a:xfrm>
        </p:spPr>
        <p:txBody>
          <a:bodyPr/>
          <a:lstStyle/>
          <a:p>
            <a:r>
              <a:rPr lang="da-DK" smtClean="0"/>
              <a:t>Hvor er </a:t>
            </a:r>
            <a:r>
              <a:rPr lang="da-DK" dirty="0" smtClean="0"/>
              <a:t>logistikken?</a:t>
            </a:r>
          </a:p>
          <a:p>
            <a:pPr lvl="1"/>
            <a:r>
              <a:rPr lang="da-DK" dirty="0" smtClean="0"/>
              <a:t>Ambulancedepot </a:t>
            </a:r>
          </a:p>
          <a:p>
            <a:pPr lvl="1"/>
            <a:r>
              <a:rPr lang="da-DK" dirty="0" smtClean="0"/>
              <a:t>Bestilling af materialer</a:t>
            </a:r>
          </a:p>
          <a:p>
            <a:pPr lvl="1"/>
            <a:r>
              <a:rPr lang="da-DK" dirty="0" smtClean="0"/>
              <a:t>Ved større ulykker</a:t>
            </a:r>
          </a:p>
          <a:p>
            <a:pPr lvl="1"/>
            <a:r>
              <a:rPr lang="da-DK" dirty="0" smtClean="0"/>
              <a:t>Brand </a:t>
            </a:r>
          </a:p>
          <a:p>
            <a:pPr lvl="1"/>
            <a:endParaRPr lang="da-DK" dirty="0"/>
          </a:p>
        </p:txBody>
      </p:sp>
      <p:pic>
        <p:nvPicPr>
          <p:cNvPr id="7" name="Pladsholder til indhold 5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2176" y="3134995"/>
            <a:ext cx="1898822" cy="12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50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rundlæggende">
  <a:themeElements>
    <a:clrScheme name="Grundlæggende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Grundlæggende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Grundlæggende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TM03457444[[fn=Grundlæggende]]</Template>
  <TotalTime>12</TotalTime>
  <Words>74</Words>
  <Application>Microsoft Office PowerPoint</Application>
  <PresentationFormat>Widescreen</PresentationFormat>
  <Paragraphs>32</Paragraphs>
  <Slides>7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2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7</vt:i4>
      </vt:variant>
    </vt:vector>
  </HeadingPairs>
  <TitlesOfParts>
    <vt:vector size="10" baseType="lpstr">
      <vt:lpstr>Corbel</vt:lpstr>
      <vt:lpstr>Wingdings 3</vt:lpstr>
      <vt:lpstr>Grundlæggende</vt:lpstr>
      <vt:lpstr>Logistik MTL</vt:lpstr>
      <vt:lpstr>logistik</vt:lpstr>
      <vt:lpstr>Logistik for de 4 uddannelser</vt:lpstr>
      <vt:lpstr>Lager &amp; Transport</vt:lpstr>
      <vt:lpstr>Lager &amp; Logistik</vt:lpstr>
      <vt:lpstr>Personvognsmekaniker</vt:lpstr>
      <vt:lpstr>Ambulancebehandler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Logistik MTL</dc:title>
  <dc:creator>Helle Märcher Andersen</dc:creator>
  <cp:lastModifiedBy>Helle Märcher Andersen</cp:lastModifiedBy>
  <cp:revision>5</cp:revision>
  <dcterms:created xsi:type="dcterms:W3CDTF">2020-10-13T20:43:35Z</dcterms:created>
  <dcterms:modified xsi:type="dcterms:W3CDTF">2021-04-09T08:13:19Z</dcterms:modified>
</cp:coreProperties>
</file>