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6"/>
  </p:notesMasterIdLst>
  <p:handoutMasterIdLst>
    <p:handoutMasterId r:id="rId17"/>
  </p:handoutMasterIdLst>
  <p:sldIdLst>
    <p:sldId id="260" r:id="rId5"/>
    <p:sldId id="285" r:id="rId6"/>
    <p:sldId id="288" r:id="rId7"/>
    <p:sldId id="257" r:id="rId8"/>
    <p:sldId id="259" r:id="rId9"/>
    <p:sldId id="261" r:id="rId10"/>
    <p:sldId id="284" r:id="rId11"/>
    <p:sldId id="268" r:id="rId12"/>
    <p:sldId id="286" r:id="rId13"/>
    <p:sldId id="267" r:id="rId14"/>
    <p:sldId id="291" r:id="rId15"/>
  </p:sldIdLst>
  <p:sldSz cx="9144000" cy="6858000" type="screen4x3"/>
  <p:notesSz cx="6669088" cy="9926638"/>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tin Nikolaj Bjerre Clausen" initials="MNBC" lastIdx="1" clrIdx="0">
    <p:extLst>
      <p:ext uri="{19B8F6BF-5375-455C-9EA6-DF929625EA0E}">
        <p15:presenceInfo xmlns:p15="http://schemas.microsoft.com/office/powerpoint/2012/main" userId="S-1-5-21-3929212477-3056242831-3360861313-229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81" autoAdjust="0"/>
    <p:restoredTop sz="78191" autoAdjust="0"/>
  </p:normalViewPr>
  <p:slideViewPr>
    <p:cSldViewPr snapToGrid="0">
      <p:cViewPr varScale="1">
        <p:scale>
          <a:sx n="67" d="100"/>
          <a:sy n="67" d="100"/>
        </p:scale>
        <p:origin x="1685" y="67"/>
      </p:cViewPr>
      <p:guideLst/>
    </p:cSldViewPr>
  </p:slideViewPr>
  <p:notesTextViewPr>
    <p:cViewPr>
      <p:scale>
        <a:sx n="3" d="2"/>
        <a:sy n="3" d="2"/>
      </p:scale>
      <p:origin x="0" y="0"/>
    </p:cViewPr>
  </p:notesTextViewPr>
  <p:notesViewPr>
    <p:cSldViewPr snapToGrid="0" showGuides="1">
      <p:cViewPr varScale="1">
        <p:scale>
          <a:sx n="98" d="100"/>
          <a:sy n="98" d="100"/>
        </p:scale>
        <p:origin x="2658"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sz="quarter" idx="1"/>
          </p:nvPr>
        </p:nvSpPr>
        <p:spPr>
          <a:xfrm>
            <a:off x="3777607" y="0"/>
            <a:ext cx="2889938" cy="498056"/>
          </a:xfrm>
          <a:prstGeom prst="rect">
            <a:avLst/>
          </a:prstGeom>
        </p:spPr>
        <p:txBody>
          <a:bodyPr vert="horz" lIns="91440" tIns="45720" rIns="91440" bIns="45720" rtlCol="0"/>
          <a:lstStyle>
            <a:lvl1pPr algn="r">
              <a:defRPr sz="1200"/>
            </a:lvl1pPr>
          </a:lstStyle>
          <a:p>
            <a:fld id="{D7CE1437-13FD-45A1-94ED-8057655A4176}" type="datetimeFigureOut">
              <a:rPr lang="da-DK" smtClean="0"/>
              <a:t>07-04-2021</a:t>
            </a:fld>
            <a:endParaRPr lang="da-DK"/>
          </a:p>
        </p:txBody>
      </p:sp>
      <p:sp>
        <p:nvSpPr>
          <p:cNvPr id="4" name="Pladsholder til sidefod 3"/>
          <p:cNvSpPr>
            <a:spLocks noGrp="1"/>
          </p:cNvSpPr>
          <p:nvPr>
            <p:ph type="ftr" sz="quarter" idx="2"/>
          </p:nvPr>
        </p:nvSpPr>
        <p:spPr>
          <a:xfrm>
            <a:off x="0" y="9428585"/>
            <a:ext cx="2889938" cy="498055"/>
          </a:xfrm>
          <a:prstGeom prst="rect">
            <a:avLst/>
          </a:prstGeom>
        </p:spPr>
        <p:txBody>
          <a:bodyPr vert="horz" lIns="91440" tIns="45720" rIns="91440" bIns="45720" rtlCol="0" anchor="b"/>
          <a:lstStyle>
            <a:lvl1pPr algn="l">
              <a:defRPr sz="1200"/>
            </a:lvl1pPr>
          </a:lstStyle>
          <a:p>
            <a:endParaRPr lang="da-DK"/>
          </a:p>
        </p:txBody>
      </p:sp>
      <p:sp>
        <p:nvSpPr>
          <p:cNvPr id="5" name="Pladsholder til slidenummer 4"/>
          <p:cNvSpPr>
            <a:spLocks noGrp="1"/>
          </p:cNvSpPr>
          <p:nvPr>
            <p:ph type="sldNum" sz="quarter" idx="3"/>
          </p:nvPr>
        </p:nvSpPr>
        <p:spPr>
          <a:xfrm>
            <a:off x="3777607" y="9428585"/>
            <a:ext cx="2889938" cy="498055"/>
          </a:xfrm>
          <a:prstGeom prst="rect">
            <a:avLst/>
          </a:prstGeom>
        </p:spPr>
        <p:txBody>
          <a:bodyPr vert="horz" lIns="91440" tIns="45720" rIns="91440" bIns="45720" rtlCol="0" anchor="b"/>
          <a:lstStyle>
            <a:lvl1pPr algn="r">
              <a:defRPr sz="1200"/>
            </a:lvl1pPr>
          </a:lstStyle>
          <a:p>
            <a:fld id="{06C0D56B-C779-4792-A7BD-504526BDDCED}" type="slidenum">
              <a:rPr lang="da-DK" smtClean="0"/>
              <a:t>‹nr.›</a:t>
            </a:fld>
            <a:endParaRPr lang="da-DK"/>
          </a:p>
        </p:txBody>
      </p:sp>
    </p:spTree>
    <p:extLst>
      <p:ext uri="{BB962C8B-B14F-4D97-AF65-F5344CB8AC3E}">
        <p14:creationId xmlns:p14="http://schemas.microsoft.com/office/powerpoint/2010/main" val="36413783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1200"/>
            </a:lvl1pPr>
          </a:lstStyle>
          <a:p>
            <a:fld id="{C530D142-F45A-4200-9796-25901781026B}" type="datetimeFigureOut">
              <a:rPr lang="da-DK" smtClean="0"/>
              <a:t>07-04-2021</a:t>
            </a:fld>
            <a:endParaRPr lang="da-DK"/>
          </a:p>
        </p:txBody>
      </p:sp>
      <p:sp>
        <p:nvSpPr>
          <p:cNvPr id="4" name="Pladsholder til slidebillede 3"/>
          <p:cNvSpPr>
            <a:spLocks noGrp="1" noRot="1" noChangeAspect="1"/>
          </p:cNvSpPr>
          <p:nvPr>
            <p:ph type="sldImg" idx="2"/>
          </p:nvPr>
        </p:nvSpPr>
        <p:spPr>
          <a:xfrm>
            <a:off x="1101725" y="1241425"/>
            <a:ext cx="4465638" cy="3349625"/>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66909" y="4777195"/>
            <a:ext cx="5335270" cy="3908614"/>
          </a:xfrm>
          <a:prstGeom prst="rect">
            <a:avLst/>
          </a:prstGeom>
        </p:spPr>
        <p:txBody>
          <a:bodyPr vert="horz" lIns="91440" tIns="45720" rIns="91440" bIns="45720" rtlCol="0"/>
          <a:lstStyle/>
          <a:p>
            <a:pPr lvl="0"/>
            <a:r>
              <a:rPr lang="da-DK"/>
              <a:t>Klik for at redigere i master</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28585"/>
            <a:ext cx="2889938" cy="498055"/>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777607" y="9428585"/>
            <a:ext cx="2889938" cy="498055"/>
          </a:xfrm>
          <a:prstGeom prst="rect">
            <a:avLst/>
          </a:prstGeom>
        </p:spPr>
        <p:txBody>
          <a:bodyPr vert="horz" lIns="91440" tIns="45720" rIns="91440" bIns="45720" rtlCol="0" anchor="b"/>
          <a:lstStyle>
            <a:lvl1pPr algn="r">
              <a:defRPr sz="1200"/>
            </a:lvl1pPr>
          </a:lstStyle>
          <a:p>
            <a:fld id="{19E5DF54-D6CA-41F3-8355-E64BBB0D2242}" type="slidenum">
              <a:rPr lang="da-DK" smtClean="0"/>
              <a:t>‹nr.›</a:t>
            </a:fld>
            <a:endParaRPr lang="da-DK"/>
          </a:p>
        </p:txBody>
      </p:sp>
    </p:spTree>
    <p:extLst>
      <p:ext uri="{BB962C8B-B14F-4D97-AF65-F5344CB8AC3E}">
        <p14:creationId xmlns:p14="http://schemas.microsoft.com/office/powerpoint/2010/main" val="41518080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0" i="0" kern="1200" dirty="0">
                <a:solidFill>
                  <a:schemeClr val="tx1"/>
                </a:solidFill>
                <a:effectLst/>
                <a:latin typeface="+mn-lt"/>
                <a:ea typeface="+mn-ea"/>
                <a:cs typeface="+mn-cs"/>
              </a:rPr>
              <a:t>På Rybners råder over en bred pallette af ungdomsuddannelser. Derfor kan vi tilbyde dig den helt rigtige uddannelse. Vores vejledere hjælper dig gerne med at finde vej til den rette uddannelse, så det kan føles trygt at starte på Rybners.</a:t>
            </a:r>
            <a:endParaRPr lang="da-DK" dirty="0"/>
          </a:p>
        </p:txBody>
      </p:sp>
      <p:sp>
        <p:nvSpPr>
          <p:cNvPr id="4" name="Pladsholder til slidenummer 3"/>
          <p:cNvSpPr>
            <a:spLocks noGrp="1"/>
          </p:cNvSpPr>
          <p:nvPr>
            <p:ph type="sldNum" sz="quarter" idx="5"/>
          </p:nvPr>
        </p:nvSpPr>
        <p:spPr/>
        <p:txBody>
          <a:bodyPr/>
          <a:lstStyle/>
          <a:p>
            <a:fld id="{5FEFE879-652C-400D-A0C8-82BA8F1DE3AF}" type="slidenum">
              <a:rPr lang="da-DK" smtClean="0"/>
              <a:t>3</a:t>
            </a:fld>
            <a:endParaRPr lang="da-DK"/>
          </a:p>
        </p:txBody>
      </p:sp>
    </p:spTree>
    <p:extLst>
      <p:ext uri="{BB962C8B-B14F-4D97-AF65-F5344CB8AC3E}">
        <p14:creationId xmlns:p14="http://schemas.microsoft.com/office/powerpoint/2010/main" val="5542366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a:solidFill>
                  <a:schemeClr val="tx1"/>
                </a:solidFill>
                <a:effectLst/>
                <a:latin typeface="+mn-lt"/>
                <a:ea typeface="+mn-ea"/>
                <a:cs typeface="+mn-cs"/>
              </a:rPr>
              <a:t>Vi har en bred pallette af ungdomsuddannelser – både gymnasier og erhvervsuddannelser. Her får du en ultrakort præsentation af uddannelser på Rybners.</a:t>
            </a:r>
          </a:p>
          <a:p>
            <a:endParaRPr lang="da-DK" sz="1200" kern="1200" dirty="0">
              <a:solidFill>
                <a:schemeClr val="tx1"/>
              </a:solidFill>
              <a:effectLst/>
              <a:latin typeface="+mn-lt"/>
              <a:ea typeface="+mn-ea"/>
              <a:cs typeface="+mn-cs"/>
            </a:endParaRPr>
          </a:p>
          <a:p>
            <a:r>
              <a:rPr lang="da-DK" sz="1200" b="1" kern="1200" dirty="0">
                <a:solidFill>
                  <a:schemeClr val="tx1"/>
                </a:solidFill>
                <a:effectLst/>
                <a:latin typeface="+mn-lt"/>
                <a:ea typeface="+mn-ea"/>
                <a:cs typeface="+mn-cs"/>
              </a:rPr>
              <a:t>Vores erhvervsuddannelser:</a:t>
            </a:r>
          </a:p>
          <a:p>
            <a:endParaRPr lang="da-DK" sz="1200" b="1" kern="1200" dirty="0">
              <a:solidFill>
                <a:schemeClr val="tx1"/>
              </a:solidFill>
              <a:effectLst/>
              <a:latin typeface="+mn-lt"/>
              <a:ea typeface="+mn-ea"/>
              <a:cs typeface="+mn-cs"/>
            </a:endParaRPr>
          </a:p>
          <a:p>
            <a:r>
              <a:rPr lang="da-DK" sz="1200" b="1" kern="1200" dirty="0">
                <a:solidFill>
                  <a:schemeClr val="tx1"/>
                </a:solidFill>
                <a:effectLst/>
                <a:latin typeface="+mn-lt"/>
                <a:ea typeface="+mn-ea"/>
                <a:cs typeface="+mn-cs"/>
              </a:rPr>
              <a:t>Tekniske Skole</a:t>
            </a:r>
          </a:p>
          <a:p>
            <a:r>
              <a:rPr lang="da-DK" sz="1200" kern="1200" dirty="0">
                <a:solidFill>
                  <a:schemeClr val="tx1"/>
                </a:solidFill>
                <a:effectLst/>
                <a:latin typeface="+mn-lt"/>
                <a:ea typeface="+mn-ea"/>
                <a:cs typeface="+mn-cs"/>
              </a:rPr>
              <a:t>På Teknisk Skole bliver du klædt på til et arbejdsmarked, der kalder på faglært arbejdskraft. Du får faglige kompetencer og færdigheder, og skaber en fremtid fuld af muligheder.</a:t>
            </a:r>
          </a:p>
          <a:p>
            <a:endParaRPr lang="da-DK" sz="1200" kern="1200" dirty="0">
              <a:solidFill>
                <a:schemeClr val="tx1"/>
              </a:solidFill>
              <a:effectLst/>
              <a:latin typeface="+mn-lt"/>
              <a:ea typeface="+mn-ea"/>
              <a:cs typeface="+mn-cs"/>
            </a:endParaRPr>
          </a:p>
          <a:p>
            <a:r>
              <a:rPr lang="da-DK" sz="1200" b="1" kern="1200" dirty="0">
                <a:solidFill>
                  <a:schemeClr val="tx1"/>
                </a:solidFill>
                <a:effectLst/>
                <a:latin typeface="+mn-lt"/>
                <a:ea typeface="+mn-ea"/>
                <a:cs typeface="+mn-cs"/>
              </a:rPr>
              <a:t>Handelsskole </a:t>
            </a:r>
          </a:p>
          <a:p>
            <a:r>
              <a:rPr lang="da-DK" sz="1200" kern="1200" dirty="0">
                <a:solidFill>
                  <a:schemeClr val="tx1"/>
                </a:solidFill>
                <a:effectLst/>
                <a:latin typeface="+mn-lt"/>
                <a:ea typeface="+mn-ea"/>
                <a:cs typeface="+mn-cs"/>
              </a:rPr>
              <a:t>Din merkantile fremtid begynder på Rybners handelsskole. Du kommer hurtigt ud på arbejdsmarkedet som elev inden for Detailhandel eller Handel, og får du lyst til at videreuddanne dig, er mulighederne mange. </a:t>
            </a:r>
          </a:p>
          <a:p>
            <a:endParaRPr lang="da-DK" sz="1200" kern="1200" dirty="0">
              <a:solidFill>
                <a:schemeClr val="tx1"/>
              </a:solidFill>
              <a:effectLst/>
              <a:latin typeface="+mn-lt"/>
              <a:ea typeface="+mn-ea"/>
              <a:cs typeface="+mn-cs"/>
            </a:endParaRPr>
          </a:p>
          <a:p>
            <a:r>
              <a:rPr lang="da-DK" sz="1200" b="1" kern="1200" dirty="0">
                <a:solidFill>
                  <a:schemeClr val="tx1"/>
                </a:solidFill>
                <a:effectLst/>
                <a:latin typeface="+mn-lt"/>
                <a:ea typeface="+mn-ea"/>
                <a:cs typeface="+mn-cs"/>
              </a:rPr>
              <a:t>EUX</a:t>
            </a:r>
          </a:p>
          <a:p>
            <a:r>
              <a:rPr lang="da-DK" sz="1200" kern="1200" dirty="0">
                <a:solidFill>
                  <a:schemeClr val="tx1"/>
                </a:solidFill>
                <a:effectLst/>
                <a:latin typeface="+mn-lt"/>
                <a:ea typeface="+mn-ea"/>
                <a:cs typeface="+mn-cs"/>
              </a:rPr>
              <a:t>EUX er en ungdomsuddannelse hvor du får både en studentereksamen og en erhvervsuddannelse. Du får det bedste fra begge verdener. Mulighederne er mange, og du kan selv vælge om du vil i arbejde eller læse videre. </a:t>
            </a:r>
          </a:p>
          <a:p>
            <a:endParaRPr lang="da-DK" sz="1200" b="1" kern="1200" dirty="0">
              <a:solidFill>
                <a:schemeClr val="tx1"/>
              </a:solidFill>
              <a:effectLst/>
              <a:latin typeface="+mn-lt"/>
              <a:ea typeface="+mn-ea"/>
              <a:cs typeface="+mn-cs"/>
            </a:endParaRPr>
          </a:p>
          <a:p>
            <a:r>
              <a:rPr lang="da-DK" sz="1200" b="1" kern="1200" dirty="0">
                <a:solidFill>
                  <a:schemeClr val="tx1"/>
                </a:solidFill>
                <a:effectLst/>
                <a:latin typeface="+mn-lt"/>
                <a:ea typeface="+mn-ea"/>
                <a:cs typeface="+mn-cs"/>
              </a:rPr>
              <a:t>Vores gymnasier:</a:t>
            </a:r>
          </a:p>
          <a:p>
            <a:endParaRPr lang="da-DK" sz="1200" kern="1200" dirty="0">
              <a:solidFill>
                <a:schemeClr val="tx1"/>
              </a:solidFill>
              <a:effectLst/>
              <a:latin typeface="+mn-lt"/>
              <a:ea typeface="+mn-ea"/>
              <a:cs typeface="+mn-cs"/>
            </a:endParaRPr>
          </a:p>
          <a:p>
            <a:r>
              <a:rPr lang="da-DK" sz="1200" b="1" kern="1200" dirty="0">
                <a:solidFill>
                  <a:schemeClr val="tx1"/>
                </a:solidFill>
                <a:effectLst/>
                <a:latin typeface="+mn-lt"/>
                <a:ea typeface="+mn-ea"/>
                <a:cs typeface="+mn-cs"/>
              </a:rPr>
              <a:t>HTX</a:t>
            </a:r>
          </a:p>
          <a:p>
            <a:r>
              <a:rPr lang="da-DK" sz="1200" kern="1200" dirty="0">
                <a:solidFill>
                  <a:schemeClr val="tx1"/>
                </a:solidFill>
                <a:effectLst/>
                <a:latin typeface="+mn-lt"/>
                <a:ea typeface="+mn-ea"/>
                <a:cs typeface="+mn-cs"/>
              </a:rPr>
              <a:t>Med en 3-årig HTX-uddannelse, hvor du får nye fag indenfor teknik, teknologi, naturvidenskab og IT, har du alle muligheder. Din uddannelse bliver en spændende tid med anvendelse af teori i praksis.</a:t>
            </a:r>
          </a:p>
          <a:p>
            <a:endParaRPr lang="da-DK" sz="1200" kern="1200" dirty="0">
              <a:solidFill>
                <a:schemeClr val="tx1"/>
              </a:solidFill>
              <a:effectLst/>
              <a:latin typeface="+mn-lt"/>
              <a:ea typeface="+mn-ea"/>
              <a:cs typeface="+mn-cs"/>
            </a:endParaRPr>
          </a:p>
          <a:p>
            <a:r>
              <a:rPr lang="da-DK" sz="1200" b="1" kern="1200" dirty="0">
                <a:solidFill>
                  <a:schemeClr val="tx1"/>
                </a:solidFill>
                <a:effectLst/>
                <a:latin typeface="+mn-lt"/>
                <a:ea typeface="+mn-ea"/>
                <a:cs typeface="+mn-cs"/>
              </a:rPr>
              <a:t>HHX</a:t>
            </a:r>
          </a:p>
          <a:p>
            <a:r>
              <a:rPr lang="da-DK" sz="1200" kern="1200" dirty="0">
                <a:solidFill>
                  <a:schemeClr val="tx1"/>
                </a:solidFill>
                <a:effectLst/>
                <a:latin typeface="+mn-lt"/>
                <a:ea typeface="+mn-ea"/>
                <a:cs typeface="+mn-cs"/>
              </a:rPr>
              <a:t>På Rybners HHX får du nye fag på skemaet og nye kompetencer. Du kommer tæt på virkeligheden med relevante fag og projektarbejder. HHX er en 3-årig uddannelse med en erhvervsorienteret og international profil, som giver dig adgang til en lang række videregående uddannelser. På HHX bliver du uddannet til fremtiden.</a:t>
            </a:r>
          </a:p>
          <a:p>
            <a:endParaRPr lang="da-DK" sz="1200" kern="1200" dirty="0">
              <a:solidFill>
                <a:schemeClr val="tx1"/>
              </a:solidFill>
              <a:effectLst/>
              <a:latin typeface="+mn-lt"/>
              <a:ea typeface="+mn-ea"/>
              <a:cs typeface="+mn-cs"/>
            </a:endParaRPr>
          </a:p>
          <a:p>
            <a:r>
              <a:rPr lang="da-DK" sz="1200" b="1" kern="1200" dirty="0">
                <a:solidFill>
                  <a:schemeClr val="tx1"/>
                </a:solidFill>
                <a:effectLst/>
                <a:latin typeface="+mn-lt"/>
                <a:ea typeface="+mn-ea"/>
                <a:cs typeface="+mn-cs"/>
              </a:rPr>
              <a:t>STX</a:t>
            </a:r>
          </a:p>
          <a:p>
            <a:r>
              <a:rPr lang="da-DK" sz="1200" kern="1200" dirty="0">
                <a:solidFill>
                  <a:schemeClr val="tx1"/>
                </a:solidFill>
                <a:effectLst/>
                <a:latin typeface="+mn-lt"/>
                <a:ea typeface="+mn-ea"/>
                <a:cs typeface="+mn-cs"/>
              </a:rPr>
              <a:t>På Rybners STX åbner du en verden af muligheder for dig. En verden, hvor du både fagligt og menneskeligt bliver rustet til at gennemføre din drømmeuddannelse. Du får med en STX-uddannelse både dannelse og uddannelse.</a:t>
            </a:r>
          </a:p>
          <a:p>
            <a:endParaRPr lang="da-DK" dirty="0"/>
          </a:p>
        </p:txBody>
      </p:sp>
      <p:sp>
        <p:nvSpPr>
          <p:cNvPr id="4" name="Pladsholder til slidenummer 3"/>
          <p:cNvSpPr>
            <a:spLocks noGrp="1"/>
          </p:cNvSpPr>
          <p:nvPr>
            <p:ph type="sldNum" sz="quarter" idx="5"/>
          </p:nvPr>
        </p:nvSpPr>
        <p:spPr/>
        <p:txBody>
          <a:bodyPr/>
          <a:lstStyle/>
          <a:p>
            <a:fld id="{5FEFE879-652C-400D-A0C8-82BA8F1DE3AF}" type="slidenum">
              <a:rPr lang="da-DK" smtClean="0"/>
              <a:t>4</a:t>
            </a:fld>
            <a:endParaRPr lang="da-DK"/>
          </a:p>
        </p:txBody>
      </p:sp>
    </p:spTree>
    <p:extLst>
      <p:ext uri="{BB962C8B-B14F-4D97-AF65-F5344CB8AC3E}">
        <p14:creationId xmlns:p14="http://schemas.microsoft.com/office/powerpoint/2010/main" val="2750891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Rybners er et godt og trygt valg, for med hele paletten af uddannelser er der en uddannelse til alle. Specialister hjælper med at finde den rette vej. På Rybners får elever og kursister undervisning, der tager afsæt i den enkelte, og hvor lærerne inddrager digital læring i det omfang, det giver mening. Eleverne møder interesserede og engagerede lærere, der giver individuel og konkret feedback på et højt fagligt niveau. Det faglige niveau er præget af en stor bredde og dybde. </a:t>
            </a:r>
          </a:p>
        </p:txBody>
      </p:sp>
      <p:sp>
        <p:nvSpPr>
          <p:cNvPr id="4" name="Pladsholder til slidenummer 3"/>
          <p:cNvSpPr>
            <a:spLocks noGrp="1"/>
          </p:cNvSpPr>
          <p:nvPr>
            <p:ph type="sldNum" sz="quarter" idx="5"/>
          </p:nvPr>
        </p:nvSpPr>
        <p:spPr/>
        <p:txBody>
          <a:bodyPr/>
          <a:lstStyle/>
          <a:p>
            <a:fld id="{5FEFE879-652C-400D-A0C8-82BA8F1DE3AF}" type="slidenum">
              <a:rPr lang="da-DK" smtClean="0"/>
              <a:t>5</a:t>
            </a:fld>
            <a:endParaRPr lang="da-DK"/>
          </a:p>
        </p:txBody>
      </p:sp>
    </p:spTree>
    <p:extLst>
      <p:ext uri="{BB962C8B-B14F-4D97-AF65-F5344CB8AC3E}">
        <p14:creationId xmlns:p14="http://schemas.microsoft.com/office/powerpoint/2010/main" val="1663842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050" kern="1200" dirty="0">
                <a:solidFill>
                  <a:schemeClr val="tx1"/>
                </a:solidFill>
                <a:effectLst/>
                <a:latin typeface="Times New Roman" panose="02020603050405020304" pitchFamily="18" charset="0"/>
                <a:ea typeface="+mn-ea"/>
                <a:cs typeface="Times New Roman" panose="02020603050405020304" pitchFamily="18" charset="0"/>
              </a:rPr>
              <a:t>På Rybners Gymnasium STX vil du opleve faglige udfordringer og personlig udvikling i et forpligtende fællesskab. Vi udfordrer dig på dine naturvidenskabelige, samfundsvidenskabelige, sproglige og kunstneriske evner.</a:t>
            </a:r>
          </a:p>
          <a:p>
            <a:r>
              <a:rPr lang="da-DK" sz="1050" kern="1200" dirty="0">
                <a:solidFill>
                  <a:schemeClr val="tx1"/>
                </a:solidFill>
                <a:effectLst/>
                <a:latin typeface="Times New Roman" panose="02020603050405020304" pitchFamily="18" charset="0"/>
                <a:ea typeface="+mn-ea"/>
                <a:cs typeface="Times New Roman" panose="02020603050405020304" pitchFamily="18" charset="0"/>
              </a:rPr>
              <a:t>I løbet af de tre år vil du som elev opleve at blive en del af et klassefællesskab og et større fællesskab på gymnasiet på tværs af klasser og årgange. </a:t>
            </a:r>
          </a:p>
          <a:p>
            <a:r>
              <a:rPr lang="da-DK" sz="1050" kern="1200" dirty="0">
                <a:solidFill>
                  <a:schemeClr val="tx1"/>
                </a:solidFill>
                <a:effectLst/>
                <a:latin typeface="Times New Roman" panose="02020603050405020304" pitchFamily="18" charset="0"/>
                <a:ea typeface="+mn-ea"/>
                <a:cs typeface="Times New Roman" panose="02020603050405020304" pitchFamily="18" charset="0"/>
              </a:rPr>
              <a:t>Undervisningen, de mange arrangementer og traditioner udvikler dig fagligt, personligt og socialt i et stærkt studiemiljø. Du vil opleve at blive del af et demokrati, hvor din stemme tæller, og hvor du kan bidrage til et i forvejen stærkt studiemiljø.</a:t>
            </a:r>
          </a:p>
          <a:p>
            <a:r>
              <a:rPr lang="da-DK" sz="1050" kern="1200" dirty="0">
                <a:solidFill>
                  <a:schemeClr val="tx1"/>
                </a:solidFill>
                <a:effectLst/>
                <a:latin typeface="Times New Roman" panose="02020603050405020304" pitchFamily="18" charset="0"/>
                <a:ea typeface="+mn-ea"/>
                <a:cs typeface="Times New Roman" panose="02020603050405020304" pitchFamily="18" charset="0"/>
              </a:rPr>
              <a:t>Kort sagt giver Rybners STX plads til forskellighed, fordybelse, faglighed og fællesskab. </a:t>
            </a:r>
          </a:p>
          <a:p>
            <a:r>
              <a:rPr lang="da-DK" sz="1050" kern="1200" dirty="0">
                <a:solidFill>
                  <a:schemeClr val="tx1"/>
                </a:solidFill>
                <a:effectLst/>
                <a:latin typeface="Times New Roman" panose="02020603050405020304" pitchFamily="18" charset="0"/>
                <a:ea typeface="+mn-ea"/>
                <a:cs typeface="Times New Roman" panose="02020603050405020304" pitchFamily="18" charset="0"/>
              </a:rPr>
              <a:t>Alt dette vil du høre meget mere om, hvis du vælger os til virtuel brobygning!</a:t>
            </a:r>
          </a:p>
        </p:txBody>
      </p:sp>
      <p:sp>
        <p:nvSpPr>
          <p:cNvPr id="4" name="Pladsholder til slidenummer 3"/>
          <p:cNvSpPr>
            <a:spLocks noGrp="1"/>
          </p:cNvSpPr>
          <p:nvPr>
            <p:ph type="sldNum" sz="quarter" idx="5"/>
          </p:nvPr>
        </p:nvSpPr>
        <p:spPr/>
        <p:txBody>
          <a:bodyPr/>
          <a:lstStyle/>
          <a:p>
            <a:fld id="{19E5DF54-D6CA-41F3-8355-E64BBB0D2242}" type="slidenum">
              <a:rPr lang="da-DK" smtClean="0"/>
              <a:t>6</a:t>
            </a:fld>
            <a:endParaRPr lang="da-DK"/>
          </a:p>
        </p:txBody>
      </p:sp>
    </p:spTree>
    <p:extLst>
      <p:ext uri="{BB962C8B-B14F-4D97-AF65-F5344CB8AC3E}">
        <p14:creationId xmlns:p14="http://schemas.microsoft.com/office/powerpoint/2010/main" val="31675170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19E5DF54-D6CA-41F3-8355-E64BBB0D2242}" type="slidenum">
              <a:rPr lang="da-DK" smtClean="0"/>
              <a:t>10</a:t>
            </a:fld>
            <a:endParaRPr lang="da-DK"/>
          </a:p>
        </p:txBody>
      </p:sp>
    </p:spTree>
    <p:extLst>
      <p:ext uri="{BB962C8B-B14F-4D97-AF65-F5344CB8AC3E}">
        <p14:creationId xmlns:p14="http://schemas.microsoft.com/office/powerpoint/2010/main" val="34285717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Link til det virtuelle brobygnings univers. – Find 11 rigtige (opgaveark) </a:t>
            </a:r>
          </a:p>
          <a:p>
            <a:r>
              <a:rPr lang="da-DK" dirty="0"/>
              <a:t>Giv dem tid – og så en kort fælles </a:t>
            </a:r>
            <a:r>
              <a:rPr lang="da-DK" dirty="0" err="1"/>
              <a:t>opsmaling</a:t>
            </a:r>
            <a:r>
              <a:rPr lang="da-DK" dirty="0"/>
              <a:t> i plenum.</a:t>
            </a:r>
          </a:p>
        </p:txBody>
      </p:sp>
      <p:sp>
        <p:nvSpPr>
          <p:cNvPr id="4" name="Pladsholder til slidenummer 3"/>
          <p:cNvSpPr>
            <a:spLocks noGrp="1"/>
          </p:cNvSpPr>
          <p:nvPr>
            <p:ph type="sldNum" sz="quarter" idx="5"/>
          </p:nvPr>
        </p:nvSpPr>
        <p:spPr/>
        <p:txBody>
          <a:bodyPr/>
          <a:lstStyle/>
          <a:p>
            <a:fld id="{19E5DF54-D6CA-41F3-8355-E64BBB0D2242}" type="slidenum">
              <a:rPr lang="da-DK" smtClean="0"/>
              <a:t>11</a:t>
            </a:fld>
            <a:endParaRPr lang="da-DK"/>
          </a:p>
        </p:txBody>
      </p:sp>
    </p:spTree>
    <p:extLst>
      <p:ext uri="{BB962C8B-B14F-4D97-AF65-F5344CB8AC3E}">
        <p14:creationId xmlns:p14="http://schemas.microsoft.com/office/powerpoint/2010/main" val="2908454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orside">
    <p:spTree>
      <p:nvGrpSpPr>
        <p:cNvPr id="1" name=""/>
        <p:cNvGrpSpPr/>
        <p:nvPr/>
      </p:nvGrpSpPr>
      <p:grpSpPr>
        <a:xfrm>
          <a:off x="0" y="0"/>
          <a:ext cx="0" cy="0"/>
          <a:chOff x="0" y="0"/>
          <a:chExt cx="0" cy="0"/>
        </a:xfrm>
      </p:grpSpPr>
      <p:pic>
        <p:nvPicPr>
          <p:cNvPr id="11" name="Billed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50614"/>
            <a:ext cx="8902787" cy="1008518"/>
          </a:xfrm>
          <a:prstGeom prst="rect">
            <a:avLst/>
          </a:prstGeom>
        </p:spPr>
      </p:pic>
      <p:sp>
        <p:nvSpPr>
          <p:cNvPr id="2" name="Titel 1"/>
          <p:cNvSpPr>
            <a:spLocks noGrp="1"/>
          </p:cNvSpPr>
          <p:nvPr>
            <p:ph type="title"/>
          </p:nvPr>
        </p:nvSpPr>
        <p:spPr>
          <a:xfrm>
            <a:off x="628650" y="4113895"/>
            <a:ext cx="7886700" cy="1325563"/>
          </a:xfrm>
        </p:spPr>
        <p:txBody>
          <a:bodyPr/>
          <a:lstStyle>
            <a:lvl1pPr algn="ctr">
              <a:defRPr/>
            </a:lvl1pPr>
          </a:lstStyle>
          <a:p>
            <a:r>
              <a:rPr lang="da-DK"/>
              <a:t>Klik for at redigere i master</a:t>
            </a:r>
            <a:endParaRPr lang="da-DK" dirty="0"/>
          </a:p>
        </p:txBody>
      </p:sp>
      <p:sp>
        <p:nvSpPr>
          <p:cNvPr id="3" name="Pladsholder til dato 2"/>
          <p:cNvSpPr>
            <a:spLocks noGrp="1"/>
          </p:cNvSpPr>
          <p:nvPr>
            <p:ph type="dt" sz="half" idx="10"/>
          </p:nvPr>
        </p:nvSpPr>
        <p:spPr/>
        <p:txBody>
          <a:bodyPr/>
          <a:lstStyle/>
          <a:p>
            <a:fld id="{4158F05C-1961-45A3-9BEE-492EA183252E}" type="datetimeFigureOut">
              <a:rPr lang="da-DK" smtClean="0"/>
              <a:t>07-04-2021</a:t>
            </a:fld>
            <a:endParaRPr lang="da-DK"/>
          </a:p>
        </p:txBody>
      </p:sp>
      <p:sp>
        <p:nvSpPr>
          <p:cNvPr id="4" name="Pladsholder til sidefod 3"/>
          <p:cNvSpPr>
            <a:spLocks noGrp="1"/>
          </p:cNvSpPr>
          <p:nvPr>
            <p:ph type="ftr" sz="quarter" idx="11"/>
          </p:nvPr>
        </p:nvSpPr>
        <p:spPr/>
        <p:txBody>
          <a:bodyPr/>
          <a:lstStyle/>
          <a:p>
            <a:endParaRPr lang="da-DK" dirty="0"/>
          </a:p>
        </p:txBody>
      </p:sp>
      <p:sp>
        <p:nvSpPr>
          <p:cNvPr id="5" name="Pladsholder til slidenummer 4"/>
          <p:cNvSpPr>
            <a:spLocks noGrp="1"/>
          </p:cNvSpPr>
          <p:nvPr>
            <p:ph type="sldNum" sz="quarter" idx="12"/>
          </p:nvPr>
        </p:nvSpPr>
        <p:spPr/>
        <p:txBody>
          <a:bodyPr/>
          <a:lstStyle/>
          <a:p>
            <a:fld id="{E94956E9-C9BB-4A42-8F5B-E48AA9AA1C17}" type="slidenum">
              <a:rPr lang="da-DK" smtClean="0"/>
              <a:t>‹nr.›</a:t>
            </a:fld>
            <a:endParaRPr lang="da-DK"/>
          </a:p>
        </p:txBody>
      </p:sp>
      <p:pic>
        <p:nvPicPr>
          <p:cNvPr id="6" name="Billed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24859" y="1233840"/>
            <a:ext cx="5894282" cy="1975235"/>
          </a:xfrm>
          <a:prstGeom prst="rect">
            <a:avLst/>
          </a:prstGeom>
        </p:spPr>
      </p:pic>
    </p:spTree>
    <p:extLst>
      <p:ext uri="{BB962C8B-B14F-4D97-AF65-F5344CB8AC3E}">
        <p14:creationId xmlns:p14="http://schemas.microsoft.com/office/powerpoint/2010/main" val="11432171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629841" y="1628774"/>
            <a:ext cx="2949178" cy="1228426"/>
          </a:xfrm>
        </p:spPr>
        <p:txBody>
          <a:bodyPr anchor="b"/>
          <a:lstStyle>
            <a:lvl1pPr>
              <a:defRPr sz="2400"/>
            </a:lvl1pPr>
          </a:lstStyle>
          <a:p>
            <a:r>
              <a:rPr lang="da-DK"/>
              <a:t>Klik for at redigere i master</a:t>
            </a:r>
          </a:p>
        </p:txBody>
      </p:sp>
      <p:sp>
        <p:nvSpPr>
          <p:cNvPr id="3" name="Pladsholder til billede 2"/>
          <p:cNvSpPr>
            <a:spLocks noGrp="1"/>
          </p:cNvSpPr>
          <p:nvPr>
            <p:ph type="pic" idx="1"/>
          </p:nvPr>
        </p:nvSpPr>
        <p:spPr>
          <a:xfrm>
            <a:off x="3887391" y="1628776"/>
            <a:ext cx="4629150" cy="423227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a-DK"/>
              <a:t>Klik på ikonet for at tilføje et billede</a:t>
            </a:r>
          </a:p>
        </p:txBody>
      </p:sp>
      <p:sp>
        <p:nvSpPr>
          <p:cNvPr id="4" name="Pladsholder til tekst 3"/>
          <p:cNvSpPr>
            <a:spLocks noGrp="1"/>
          </p:cNvSpPr>
          <p:nvPr>
            <p:ph type="body" sz="half" idx="2"/>
          </p:nvPr>
        </p:nvSpPr>
        <p:spPr>
          <a:xfrm>
            <a:off x="629841" y="2857200"/>
            <a:ext cx="2949178" cy="30117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a-DK"/>
              <a:t>Rediger typografien i masterens</a:t>
            </a:r>
          </a:p>
        </p:txBody>
      </p:sp>
      <p:sp>
        <p:nvSpPr>
          <p:cNvPr id="5" name="Pladsholder til dato 4"/>
          <p:cNvSpPr>
            <a:spLocks noGrp="1"/>
          </p:cNvSpPr>
          <p:nvPr>
            <p:ph type="dt" sz="half" idx="10"/>
          </p:nvPr>
        </p:nvSpPr>
        <p:spPr/>
        <p:txBody>
          <a:bodyPr/>
          <a:lstStyle/>
          <a:p>
            <a:fld id="{4158F05C-1961-45A3-9BEE-492EA183252E}" type="datetimeFigureOut">
              <a:rPr lang="da-DK" smtClean="0"/>
              <a:t>07-04-2021</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E94956E9-C9BB-4A42-8F5B-E48AA9AA1C17}" type="slidenum">
              <a:rPr lang="da-DK" smtClean="0"/>
              <a:t>‹nr.›</a:t>
            </a:fld>
            <a:endParaRPr lang="da-DK"/>
          </a:p>
        </p:txBody>
      </p:sp>
    </p:spTree>
    <p:extLst>
      <p:ext uri="{BB962C8B-B14F-4D97-AF65-F5344CB8AC3E}">
        <p14:creationId xmlns:p14="http://schemas.microsoft.com/office/powerpoint/2010/main" val="895925603"/>
      </p:ext>
    </p:extLst>
  </p:cSld>
  <p:clrMapOvr>
    <a:masterClrMapping/>
  </p:clrMapOvr>
  <p:extLst mod="1">
    <p:ext uri="{DCECCB84-F9BA-43D5-87BE-67443E8EF086}">
      <p15:sldGuideLst xmlns:p15="http://schemas.microsoft.com/office/powerpoint/2012/main">
        <p15:guide id="1" orient="horz" pos="1026" userDrawn="1">
          <p15:clr>
            <a:srgbClr val="FBAE40"/>
          </p15:clr>
        </p15:guide>
        <p15:guide id="2" pos="288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a:xfrm>
            <a:off x="628650" y="1"/>
            <a:ext cx="7886700" cy="1035843"/>
          </a:xfrm>
        </p:spPr>
        <p:txBody>
          <a:bodyPr/>
          <a:lstStyle>
            <a:lvl1pPr>
              <a:defRPr>
                <a:solidFill>
                  <a:schemeClr val="bg1"/>
                </a:solidFill>
              </a:defRPr>
            </a:lvl1pPr>
          </a:lstStyle>
          <a:p>
            <a:r>
              <a:rPr lang="da-DK"/>
              <a:t>Klik for at redigere i master</a:t>
            </a:r>
            <a:endParaRPr lang="da-DK" dirty="0"/>
          </a:p>
        </p:txBody>
      </p:sp>
      <p:sp>
        <p:nvSpPr>
          <p:cNvPr id="3" name="Pladsholder til lodret titel 2"/>
          <p:cNvSpPr>
            <a:spLocks noGrp="1"/>
          </p:cNvSpPr>
          <p:nvPr>
            <p:ph type="body" orient="vert" idx="1"/>
          </p:nvPr>
        </p:nvSpPr>
        <p:spPr>
          <a:xfrm>
            <a:off x="628650" y="1628775"/>
            <a:ext cx="7886700" cy="4548188"/>
          </a:xfrm>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dato 3"/>
          <p:cNvSpPr>
            <a:spLocks noGrp="1"/>
          </p:cNvSpPr>
          <p:nvPr>
            <p:ph type="dt" sz="half" idx="10"/>
          </p:nvPr>
        </p:nvSpPr>
        <p:spPr/>
        <p:txBody>
          <a:bodyPr/>
          <a:lstStyle/>
          <a:p>
            <a:fld id="{4158F05C-1961-45A3-9BEE-492EA183252E}" type="datetimeFigureOut">
              <a:rPr lang="da-DK" smtClean="0"/>
              <a:t>07-04-2021</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E94956E9-C9BB-4A42-8F5B-E48AA9AA1C17}" type="slidenum">
              <a:rPr lang="da-DK" smtClean="0"/>
              <a:t>‹nr.›</a:t>
            </a:fld>
            <a:endParaRPr lang="da-DK"/>
          </a:p>
        </p:txBody>
      </p:sp>
    </p:spTree>
    <p:extLst>
      <p:ext uri="{BB962C8B-B14F-4D97-AF65-F5344CB8AC3E}">
        <p14:creationId xmlns:p14="http://schemas.microsoft.com/office/powerpoint/2010/main" val="156548536"/>
      </p:ext>
    </p:extLst>
  </p:cSld>
  <p:clrMapOvr>
    <a:masterClrMapping/>
  </p:clrMapOvr>
  <p:extLst mod="1">
    <p:ext uri="{DCECCB84-F9BA-43D5-87BE-67443E8EF086}">
      <p15:sldGuideLst xmlns:p15="http://schemas.microsoft.com/office/powerpoint/2012/main">
        <p15:guide id="1" orient="horz" pos="1026" userDrawn="1">
          <p15:clr>
            <a:srgbClr val="FBAE40"/>
          </p15:clr>
        </p15:guide>
        <p15:guide id="2" pos="288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543675" y="1628776"/>
            <a:ext cx="1971675" cy="4548187"/>
          </a:xfrm>
        </p:spPr>
        <p:txBody>
          <a:bodyPr vert="eaVert"/>
          <a:lstStyle/>
          <a:p>
            <a:r>
              <a:rPr lang="da-DK"/>
              <a:t>Klik for at redigere i master</a:t>
            </a:r>
          </a:p>
        </p:txBody>
      </p:sp>
      <p:sp>
        <p:nvSpPr>
          <p:cNvPr id="3" name="Pladsholder til lodret titel 2"/>
          <p:cNvSpPr>
            <a:spLocks noGrp="1"/>
          </p:cNvSpPr>
          <p:nvPr>
            <p:ph type="body" orient="vert" idx="1"/>
          </p:nvPr>
        </p:nvSpPr>
        <p:spPr>
          <a:xfrm>
            <a:off x="628650" y="1628775"/>
            <a:ext cx="5800725" cy="4548188"/>
          </a:xfrm>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4158F05C-1961-45A3-9BEE-492EA183252E}" type="datetimeFigureOut">
              <a:rPr lang="da-DK" smtClean="0"/>
              <a:t>07-04-2021</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E94956E9-C9BB-4A42-8F5B-E48AA9AA1C17}" type="slidenum">
              <a:rPr lang="da-DK" smtClean="0"/>
              <a:t>‹nr.›</a:t>
            </a:fld>
            <a:endParaRPr lang="da-DK"/>
          </a:p>
        </p:txBody>
      </p:sp>
    </p:spTree>
    <p:extLst>
      <p:ext uri="{BB962C8B-B14F-4D97-AF65-F5344CB8AC3E}">
        <p14:creationId xmlns:p14="http://schemas.microsoft.com/office/powerpoint/2010/main" val="2271917235"/>
      </p:ext>
    </p:extLst>
  </p:cSld>
  <p:clrMapOvr>
    <a:masterClrMapping/>
  </p:clrMapOvr>
  <p:extLst mod="1">
    <p:ext uri="{DCECCB84-F9BA-43D5-87BE-67443E8EF086}">
      <p15:sldGuideLst xmlns:p15="http://schemas.microsoft.com/office/powerpoint/2012/main">
        <p15:guide id="1" orient="horz" pos="1026"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1628775"/>
            <a:ext cx="6858000" cy="1881188"/>
          </a:xfrm>
        </p:spPr>
        <p:txBody>
          <a:bodyPr anchor="b"/>
          <a:lstStyle>
            <a:lvl1pPr algn="ctr">
              <a:defRPr sz="4500"/>
            </a:lvl1pPr>
          </a:lstStyle>
          <a:p>
            <a:r>
              <a:rPr lang="da-DK"/>
              <a:t>Klik for at redigere i master</a:t>
            </a:r>
          </a:p>
        </p:txBody>
      </p:sp>
      <p:sp>
        <p:nvSpPr>
          <p:cNvPr id="3" name="Undertitel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a-DK"/>
              <a:t>Klik for at redigere undertiteltypografien i masteren</a:t>
            </a:r>
          </a:p>
        </p:txBody>
      </p:sp>
      <p:sp>
        <p:nvSpPr>
          <p:cNvPr id="7" name="Pladsholder til dato 6"/>
          <p:cNvSpPr>
            <a:spLocks noGrp="1"/>
          </p:cNvSpPr>
          <p:nvPr>
            <p:ph type="dt" sz="half" idx="10"/>
          </p:nvPr>
        </p:nvSpPr>
        <p:spPr/>
        <p:txBody>
          <a:bodyPr/>
          <a:lstStyle/>
          <a:p>
            <a:fld id="{4158F05C-1961-45A3-9BEE-492EA183252E}" type="datetimeFigureOut">
              <a:rPr lang="da-DK" smtClean="0"/>
              <a:t>07-04-2021</a:t>
            </a:fld>
            <a:endParaRPr lang="da-DK"/>
          </a:p>
        </p:txBody>
      </p:sp>
      <p:sp>
        <p:nvSpPr>
          <p:cNvPr id="8" name="Pladsholder til sidefod 7"/>
          <p:cNvSpPr>
            <a:spLocks noGrp="1"/>
          </p:cNvSpPr>
          <p:nvPr>
            <p:ph type="ftr" sz="quarter" idx="11"/>
          </p:nvPr>
        </p:nvSpPr>
        <p:spPr/>
        <p:txBody>
          <a:bodyPr/>
          <a:lstStyle/>
          <a:p>
            <a:endParaRPr lang="da-DK" dirty="0"/>
          </a:p>
        </p:txBody>
      </p:sp>
      <p:sp>
        <p:nvSpPr>
          <p:cNvPr id="9" name="Pladsholder til slidenummer 8"/>
          <p:cNvSpPr>
            <a:spLocks noGrp="1"/>
          </p:cNvSpPr>
          <p:nvPr>
            <p:ph type="sldNum" sz="quarter" idx="12"/>
          </p:nvPr>
        </p:nvSpPr>
        <p:spPr/>
        <p:txBody>
          <a:bodyPr/>
          <a:lstStyle/>
          <a:p>
            <a:fld id="{E94956E9-C9BB-4A42-8F5B-E48AA9AA1C17}" type="slidenum">
              <a:rPr lang="da-DK" smtClean="0"/>
              <a:t>‹nr.›</a:t>
            </a:fld>
            <a:endParaRPr lang="da-DK"/>
          </a:p>
        </p:txBody>
      </p:sp>
    </p:spTree>
    <p:extLst>
      <p:ext uri="{BB962C8B-B14F-4D97-AF65-F5344CB8AC3E}">
        <p14:creationId xmlns:p14="http://schemas.microsoft.com/office/powerpoint/2010/main" val="3390514230"/>
      </p:ext>
    </p:extLst>
  </p:cSld>
  <p:clrMapOvr>
    <a:masterClrMapping/>
  </p:clrMapOvr>
  <p:extLst mod="1">
    <p:ext uri="{DCECCB84-F9BA-43D5-87BE-67443E8EF086}">
      <p15:sldGuideLst xmlns:p15="http://schemas.microsoft.com/office/powerpoint/2012/main">
        <p15:guide id="1" orient="horz" pos="1026"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a:xfrm>
            <a:off x="628650" y="12201"/>
            <a:ext cx="7886700" cy="1023644"/>
          </a:xfrm>
        </p:spPr>
        <p:txBody>
          <a:bodyPr/>
          <a:lstStyle>
            <a:lvl1pPr>
              <a:defRPr>
                <a:solidFill>
                  <a:schemeClr val="bg1"/>
                </a:solidFill>
                <a:effectLst/>
              </a:defRPr>
            </a:lvl1pPr>
          </a:lstStyle>
          <a:p>
            <a:r>
              <a:rPr lang="da-DK"/>
              <a:t>Klik for at redigere i master</a:t>
            </a:r>
            <a:endParaRPr lang="da-DK" dirty="0"/>
          </a:p>
        </p:txBody>
      </p:sp>
      <p:sp>
        <p:nvSpPr>
          <p:cNvPr id="3" name="Pladsholder til indhold 2"/>
          <p:cNvSpPr>
            <a:spLocks noGrp="1"/>
          </p:cNvSpPr>
          <p:nvPr>
            <p:ph idx="1"/>
          </p:nvPr>
        </p:nvSpPr>
        <p:spPr>
          <a:xfrm>
            <a:off x="628650" y="1628775"/>
            <a:ext cx="7886700" cy="454818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dato 3"/>
          <p:cNvSpPr>
            <a:spLocks noGrp="1"/>
          </p:cNvSpPr>
          <p:nvPr>
            <p:ph type="dt" sz="half" idx="10"/>
          </p:nvPr>
        </p:nvSpPr>
        <p:spPr/>
        <p:txBody>
          <a:bodyPr/>
          <a:lstStyle/>
          <a:p>
            <a:fld id="{4158F05C-1961-45A3-9BEE-492EA183252E}" type="datetimeFigureOut">
              <a:rPr lang="da-DK" smtClean="0"/>
              <a:t>07-04-2021</a:t>
            </a:fld>
            <a:endParaRPr lang="da-DK"/>
          </a:p>
        </p:txBody>
      </p:sp>
      <p:sp>
        <p:nvSpPr>
          <p:cNvPr id="5" name="Pladsholder til sidefod 4"/>
          <p:cNvSpPr>
            <a:spLocks noGrp="1"/>
          </p:cNvSpPr>
          <p:nvPr>
            <p:ph type="ftr" sz="quarter" idx="11"/>
          </p:nvPr>
        </p:nvSpPr>
        <p:spPr/>
        <p:txBody>
          <a:bodyPr/>
          <a:lstStyle/>
          <a:p>
            <a:endParaRPr lang="en-US" dirty="0"/>
          </a:p>
        </p:txBody>
      </p:sp>
      <p:sp>
        <p:nvSpPr>
          <p:cNvPr id="6" name="Pladsholder til slidenummer 5"/>
          <p:cNvSpPr>
            <a:spLocks noGrp="1"/>
          </p:cNvSpPr>
          <p:nvPr>
            <p:ph type="sldNum" sz="quarter" idx="12"/>
          </p:nvPr>
        </p:nvSpPr>
        <p:spPr/>
        <p:txBody>
          <a:bodyPr/>
          <a:lstStyle/>
          <a:p>
            <a:fld id="{E94956E9-C9BB-4A42-8F5B-E48AA9AA1C17}" type="slidenum">
              <a:rPr lang="da-DK" smtClean="0"/>
              <a:t>‹nr.›</a:t>
            </a:fld>
            <a:endParaRPr lang="da-DK"/>
          </a:p>
        </p:txBody>
      </p:sp>
    </p:spTree>
    <p:extLst>
      <p:ext uri="{BB962C8B-B14F-4D97-AF65-F5344CB8AC3E}">
        <p14:creationId xmlns:p14="http://schemas.microsoft.com/office/powerpoint/2010/main" val="2975276559"/>
      </p:ext>
    </p:extLst>
  </p:cSld>
  <p:clrMapOvr>
    <a:masterClrMapping/>
  </p:clrMapOvr>
  <p:extLst mod="1">
    <p:ext uri="{DCECCB84-F9BA-43D5-87BE-67443E8EF086}">
      <p15:sldGuideLst xmlns:p15="http://schemas.microsoft.com/office/powerpoint/2012/main">
        <p15:guide id="1" orient="horz" pos="1026"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623888" y="1628776"/>
            <a:ext cx="7886700" cy="2933700"/>
          </a:xfrm>
        </p:spPr>
        <p:txBody>
          <a:bodyPr anchor="b"/>
          <a:lstStyle>
            <a:lvl1pPr>
              <a:defRPr sz="4500"/>
            </a:lvl1pPr>
          </a:lstStyle>
          <a:p>
            <a:r>
              <a:rPr lang="da-DK"/>
              <a:t>Klik for at redigere i master</a:t>
            </a:r>
          </a:p>
        </p:txBody>
      </p:sp>
      <p:sp>
        <p:nvSpPr>
          <p:cNvPr id="3" name="Pladsholder til tekst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a-DK"/>
              <a:t>Rediger typografien i masterens</a:t>
            </a:r>
          </a:p>
        </p:txBody>
      </p:sp>
      <p:sp>
        <p:nvSpPr>
          <p:cNvPr id="4" name="Pladsholder til dato 3"/>
          <p:cNvSpPr>
            <a:spLocks noGrp="1"/>
          </p:cNvSpPr>
          <p:nvPr>
            <p:ph type="dt" sz="half" idx="10"/>
          </p:nvPr>
        </p:nvSpPr>
        <p:spPr/>
        <p:txBody>
          <a:bodyPr/>
          <a:lstStyle/>
          <a:p>
            <a:fld id="{4158F05C-1961-45A3-9BEE-492EA183252E}" type="datetimeFigureOut">
              <a:rPr lang="da-DK" smtClean="0"/>
              <a:t>07-04-2021</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E94956E9-C9BB-4A42-8F5B-E48AA9AA1C17}" type="slidenum">
              <a:rPr lang="da-DK" smtClean="0"/>
              <a:t>‹nr.›</a:t>
            </a:fld>
            <a:endParaRPr lang="da-DK"/>
          </a:p>
        </p:txBody>
      </p:sp>
    </p:spTree>
    <p:extLst>
      <p:ext uri="{BB962C8B-B14F-4D97-AF65-F5344CB8AC3E}">
        <p14:creationId xmlns:p14="http://schemas.microsoft.com/office/powerpoint/2010/main" val="1763565688"/>
      </p:ext>
    </p:extLst>
  </p:cSld>
  <p:clrMapOvr>
    <a:masterClrMapping/>
  </p:clrMapOvr>
  <p:extLst mod="1">
    <p:ext uri="{DCECCB84-F9BA-43D5-87BE-67443E8EF086}">
      <p15:sldGuideLst xmlns:p15="http://schemas.microsoft.com/office/powerpoint/2012/main">
        <p15:guide id="1" orient="horz" pos="1026" userDrawn="1">
          <p15:clr>
            <a:srgbClr val="FBAE40"/>
          </p15:clr>
        </p15:guide>
        <p15:guide id="2"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628650" y="12201"/>
            <a:ext cx="7886700" cy="1023644"/>
          </a:xfrm>
        </p:spPr>
        <p:txBody>
          <a:bodyPr/>
          <a:lstStyle>
            <a:lvl1pPr>
              <a:defRPr>
                <a:solidFill>
                  <a:schemeClr val="bg1"/>
                </a:solidFill>
              </a:defRPr>
            </a:lvl1pPr>
          </a:lstStyle>
          <a:p>
            <a:r>
              <a:rPr lang="da-DK"/>
              <a:t>Klik for at redigere i master</a:t>
            </a:r>
            <a:endParaRPr lang="da-DK" dirty="0"/>
          </a:p>
        </p:txBody>
      </p:sp>
      <p:sp>
        <p:nvSpPr>
          <p:cNvPr id="3" name="Pladsholder til indhold 2"/>
          <p:cNvSpPr>
            <a:spLocks noGrp="1"/>
          </p:cNvSpPr>
          <p:nvPr>
            <p:ph sz="half" idx="1"/>
          </p:nvPr>
        </p:nvSpPr>
        <p:spPr>
          <a:xfrm>
            <a:off x="628650" y="1628775"/>
            <a:ext cx="3886200" cy="454818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indhold 3"/>
          <p:cNvSpPr>
            <a:spLocks noGrp="1"/>
          </p:cNvSpPr>
          <p:nvPr>
            <p:ph sz="half" idx="2"/>
          </p:nvPr>
        </p:nvSpPr>
        <p:spPr>
          <a:xfrm>
            <a:off x="4629150" y="1628775"/>
            <a:ext cx="3886200" cy="454818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p:cNvSpPr>
            <a:spLocks noGrp="1"/>
          </p:cNvSpPr>
          <p:nvPr>
            <p:ph type="dt" sz="half" idx="10"/>
          </p:nvPr>
        </p:nvSpPr>
        <p:spPr/>
        <p:txBody>
          <a:bodyPr/>
          <a:lstStyle/>
          <a:p>
            <a:fld id="{4158F05C-1961-45A3-9BEE-492EA183252E}" type="datetimeFigureOut">
              <a:rPr lang="da-DK" smtClean="0"/>
              <a:t>07-04-2021</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E94956E9-C9BB-4A42-8F5B-E48AA9AA1C17}" type="slidenum">
              <a:rPr lang="da-DK" smtClean="0"/>
              <a:t>‹nr.›</a:t>
            </a:fld>
            <a:endParaRPr lang="da-DK"/>
          </a:p>
        </p:txBody>
      </p:sp>
    </p:spTree>
    <p:extLst>
      <p:ext uri="{BB962C8B-B14F-4D97-AF65-F5344CB8AC3E}">
        <p14:creationId xmlns:p14="http://schemas.microsoft.com/office/powerpoint/2010/main" val="159366135"/>
      </p:ext>
    </p:extLst>
  </p:cSld>
  <p:clrMapOvr>
    <a:masterClrMapping/>
  </p:clrMapOvr>
  <p:extLst mod="1">
    <p:ext uri="{DCECCB84-F9BA-43D5-87BE-67443E8EF086}">
      <p15:sldGuideLst xmlns:p15="http://schemas.microsoft.com/office/powerpoint/2012/main">
        <p15:guide id="1" orient="horz" pos="1026"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628650" y="4179"/>
            <a:ext cx="7886700" cy="1024521"/>
          </a:xfrm>
        </p:spPr>
        <p:txBody>
          <a:bodyPr/>
          <a:lstStyle>
            <a:lvl1pPr>
              <a:defRPr>
                <a:solidFill>
                  <a:schemeClr val="bg1"/>
                </a:solidFill>
              </a:defRPr>
            </a:lvl1pPr>
          </a:lstStyle>
          <a:p>
            <a:r>
              <a:rPr lang="da-DK"/>
              <a:t>Klik for at redigere i master</a:t>
            </a:r>
            <a:endParaRPr lang="da-DK" dirty="0"/>
          </a:p>
        </p:txBody>
      </p:sp>
      <p:sp>
        <p:nvSpPr>
          <p:cNvPr id="3" name="Pladsholder til tekst 2"/>
          <p:cNvSpPr>
            <a:spLocks noGrp="1"/>
          </p:cNvSpPr>
          <p:nvPr>
            <p:ph type="body" idx="1"/>
          </p:nvPr>
        </p:nvSpPr>
        <p:spPr>
          <a:xfrm>
            <a:off x="629842" y="1628775"/>
            <a:ext cx="3868340" cy="876300"/>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a-DK"/>
              <a:t>Rediger typografien i masterens</a:t>
            </a:r>
          </a:p>
        </p:txBody>
      </p:sp>
      <p:sp>
        <p:nvSpPr>
          <p:cNvPr id="4" name="Pladsholder til indhold 3"/>
          <p:cNvSpPr>
            <a:spLocks noGrp="1"/>
          </p:cNvSpPr>
          <p:nvPr>
            <p:ph sz="half" idx="2"/>
          </p:nvPr>
        </p:nvSpPr>
        <p:spPr>
          <a:xfrm>
            <a:off x="629842" y="2505075"/>
            <a:ext cx="3868340" cy="368458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4629150" y="1628775"/>
            <a:ext cx="3887391" cy="876300"/>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a-DK"/>
              <a:t>Rediger typografien i masterens</a:t>
            </a:r>
          </a:p>
        </p:txBody>
      </p:sp>
      <p:sp>
        <p:nvSpPr>
          <p:cNvPr id="6" name="Pladsholder til indhold 5"/>
          <p:cNvSpPr>
            <a:spLocks noGrp="1"/>
          </p:cNvSpPr>
          <p:nvPr>
            <p:ph sz="quarter" idx="4"/>
          </p:nvPr>
        </p:nvSpPr>
        <p:spPr>
          <a:xfrm>
            <a:off x="4629150" y="2505075"/>
            <a:ext cx="3887391" cy="368458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7" name="Pladsholder til dato 6"/>
          <p:cNvSpPr>
            <a:spLocks noGrp="1"/>
          </p:cNvSpPr>
          <p:nvPr>
            <p:ph type="dt" sz="half" idx="10"/>
          </p:nvPr>
        </p:nvSpPr>
        <p:spPr/>
        <p:txBody>
          <a:bodyPr/>
          <a:lstStyle/>
          <a:p>
            <a:fld id="{4158F05C-1961-45A3-9BEE-492EA183252E}" type="datetimeFigureOut">
              <a:rPr lang="da-DK" smtClean="0"/>
              <a:t>07-04-2021</a:t>
            </a:fld>
            <a:endParaRPr lang="da-DK"/>
          </a:p>
        </p:txBody>
      </p:sp>
      <p:sp>
        <p:nvSpPr>
          <p:cNvPr id="8" name="Pladsholder til sidefod 7"/>
          <p:cNvSpPr>
            <a:spLocks noGrp="1"/>
          </p:cNvSpPr>
          <p:nvPr>
            <p:ph type="ftr" sz="quarter" idx="11"/>
          </p:nvPr>
        </p:nvSpPr>
        <p:spPr/>
        <p:txBody>
          <a:bodyPr/>
          <a:lstStyle/>
          <a:p>
            <a:endParaRPr lang="da-DK"/>
          </a:p>
        </p:txBody>
      </p:sp>
      <p:sp>
        <p:nvSpPr>
          <p:cNvPr id="9" name="Pladsholder til slidenummer 8"/>
          <p:cNvSpPr>
            <a:spLocks noGrp="1"/>
          </p:cNvSpPr>
          <p:nvPr>
            <p:ph type="sldNum" sz="quarter" idx="12"/>
          </p:nvPr>
        </p:nvSpPr>
        <p:spPr/>
        <p:txBody>
          <a:bodyPr/>
          <a:lstStyle/>
          <a:p>
            <a:fld id="{E94956E9-C9BB-4A42-8F5B-E48AA9AA1C17}" type="slidenum">
              <a:rPr lang="da-DK" smtClean="0"/>
              <a:t>‹nr.›</a:t>
            </a:fld>
            <a:endParaRPr lang="da-DK"/>
          </a:p>
        </p:txBody>
      </p:sp>
    </p:spTree>
    <p:extLst>
      <p:ext uri="{BB962C8B-B14F-4D97-AF65-F5344CB8AC3E}">
        <p14:creationId xmlns:p14="http://schemas.microsoft.com/office/powerpoint/2010/main" val="2849148543"/>
      </p:ext>
    </p:extLst>
  </p:cSld>
  <p:clrMapOvr>
    <a:masterClrMapping/>
  </p:clrMapOvr>
  <p:extLst mod="1">
    <p:ext uri="{DCECCB84-F9BA-43D5-87BE-67443E8EF086}">
      <p15:sldGuideLst xmlns:p15="http://schemas.microsoft.com/office/powerpoint/2012/main">
        <p15:guide id="1" orient="horz" pos="1026" userDrawn="1">
          <p15:clr>
            <a:srgbClr val="FBAE40"/>
          </p15:clr>
        </p15:guide>
        <p15:guide id="2"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a:xfrm>
            <a:off x="628650" y="1"/>
            <a:ext cx="7886700" cy="1028699"/>
          </a:xfrm>
        </p:spPr>
        <p:txBody>
          <a:bodyPr/>
          <a:lstStyle>
            <a:lvl1pPr>
              <a:defRPr>
                <a:solidFill>
                  <a:schemeClr val="bg1"/>
                </a:solidFill>
              </a:defRPr>
            </a:lvl1pPr>
          </a:lstStyle>
          <a:p>
            <a:r>
              <a:rPr lang="da-DK"/>
              <a:t>Klik for at redigere i master</a:t>
            </a:r>
            <a:endParaRPr lang="da-DK" dirty="0"/>
          </a:p>
        </p:txBody>
      </p:sp>
      <p:sp>
        <p:nvSpPr>
          <p:cNvPr id="3" name="Pladsholder til dato 2"/>
          <p:cNvSpPr>
            <a:spLocks noGrp="1"/>
          </p:cNvSpPr>
          <p:nvPr>
            <p:ph type="dt" sz="half" idx="10"/>
          </p:nvPr>
        </p:nvSpPr>
        <p:spPr/>
        <p:txBody>
          <a:bodyPr/>
          <a:lstStyle/>
          <a:p>
            <a:fld id="{4158F05C-1961-45A3-9BEE-492EA183252E}" type="datetimeFigureOut">
              <a:rPr lang="da-DK" smtClean="0"/>
              <a:t>07-04-2021</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slidenummer 4"/>
          <p:cNvSpPr>
            <a:spLocks noGrp="1"/>
          </p:cNvSpPr>
          <p:nvPr>
            <p:ph type="sldNum" sz="quarter" idx="12"/>
          </p:nvPr>
        </p:nvSpPr>
        <p:spPr/>
        <p:txBody>
          <a:bodyPr/>
          <a:lstStyle/>
          <a:p>
            <a:fld id="{E94956E9-C9BB-4A42-8F5B-E48AA9AA1C17}" type="slidenum">
              <a:rPr lang="da-DK" smtClean="0"/>
              <a:t>‹nr.›</a:t>
            </a:fld>
            <a:endParaRPr lang="da-DK"/>
          </a:p>
        </p:txBody>
      </p:sp>
    </p:spTree>
    <p:extLst>
      <p:ext uri="{BB962C8B-B14F-4D97-AF65-F5344CB8AC3E}">
        <p14:creationId xmlns:p14="http://schemas.microsoft.com/office/powerpoint/2010/main" val="1459685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4158F05C-1961-45A3-9BEE-492EA183252E}" type="datetimeFigureOut">
              <a:rPr lang="da-DK" smtClean="0"/>
              <a:t>07-04-2021</a:t>
            </a:fld>
            <a:endParaRPr lang="da-DK"/>
          </a:p>
        </p:txBody>
      </p:sp>
      <p:sp>
        <p:nvSpPr>
          <p:cNvPr id="3" name="Pladsholder til sidefod 2"/>
          <p:cNvSpPr>
            <a:spLocks noGrp="1"/>
          </p:cNvSpPr>
          <p:nvPr>
            <p:ph type="ftr" sz="quarter" idx="11"/>
          </p:nvPr>
        </p:nvSpPr>
        <p:spPr/>
        <p:txBody>
          <a:bodyPr/>
          <a:lstStyle/>
          <a:p>
            <a:endParaRPr lang="da-DK"/>
          </a:p>
        </p:txBody>
      </p:sp>
      <p:sp>
        <p:nvSpPr>
          <p:cNvPr id="4" name="Pladsholder til slidenummer 3"/>
          <p:cNvSpPr>
            <a:spLocks noGrp="1"/>
          </p:cNvSpPr>
          <p:nvPr>
            <p:ph type="sldNum" sz="quarter" idx="12"/>
          </p:nvPr>
        </p:nvSpPr>
        <p:spPr/>
        <p:txBody>
          <a:bodyPr/>
          <a:lstStyle/>
          <a:p>
            <a:fld id="{E94956E9-C9BB-4A42-8F5B-E48AA9AA1C17}" type="slidenum">
              <a:rPr lang="da-DK" smtClean="0"/>
              <a:t>‹nr.›</a:t>
            </a:fld>
            <a:endParaRPr lang="da-DK"/>
          </a:p>
        </p:txBody>
      </p:sp>
    </p:spTree>
    <p:extLst>
      <p:ext uri="{BB962C8B-B14F-4D97-AF65-F5344CB8AC3E}">
        <p14:creationId xmlns:p14="http://schemas.microsoft.com/office/powerpoint/2010/main" val="2392894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628650" y="1628776"/>
            <a:ext cx="2949178" cy="1221517"/>
          </a:xfrm>
        </p:spPr>
        <p:txBody>
          <a:bodyPr anchor="b"/>
          <a:lstStyle>
            <a:lvl1pPr>
              <a:defRPr sz="2400"/>
            </a:lvl1pPr>
          </a:lstStyle>
          <a:p>
            <a:r>
              <a:rPr lang="da-DK"/>
              <a:t>Klik for at redigere i master</a:t>
            </a:r>
            <a:endParaRPr lang="da-DK" dirty="0"/>
          </a:p>
        </p:txBody>
      </p:sp>
      <p:sp>
        <p:nvSpPr>
          <p:cNvPr id="3" name="Pladsholder til indhold 2"/>
          <p:cNvSpPr>
            <a:spLocks noGrp="1"/>
          </p:cNvSpPr>
          <p:nvPr>
            <p:ph idx="1"/>
          </p:nvPr>
        </p:nvSpPr>
        <p:spPr>
          <a:xfrm>
            <a:off x="3887391" y="1628776"/>
            <a:ext cx="4629150" cy="423227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tekst 3"/>
          <p:cNvSpPr>
            <a:spLocks noGrp="1"/>
          </p:cNvSpPr>
          <p:nvPr>
            <p:ph type="body" sz="half" idx="2"/>
          </p:nvPr>
        </p:nvSpPr>
        <p:spPr>
          <a:xfrm>
            <a:off x="629841" y="2907958"/>
            <a:ext cx="2949178" cy="2961030"/>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a-DK"/>
              <a:t>Rediger typografien i masterens</a:t>
            </a:r>
          </a:p>
        </p:txBody>
      </p:sp>
      <p:sp>
        <p:nvSpPr>
          <p:cNvPr id="5" name="Pladsholder til dato 4"/>
          <p:cNvSpPr>
            <a:spLocks noGrp="1"/>
          </p:cNvSpPr>
          <p:nvPr>
            <p:ph type="dt" sz="half" idx="10"/>
          </p:nvPr>
        </p:nvSpPr>
        <p:spPr/>
        <p:txBody>
          <a:bodyPr/>
          <a:lstStyle/>
          <a:p>
            <a:fld id="{4158F05C-1961-45A3-9BEE-492EA183252E}" type="datetimeFigureOut">
              <a:rPr lang="da-DK" smtClean="0"/>
              <a:t>07-04-2021</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E94956E9-C9BB-4A42-8F5B-E48AA9AA1C17}" type="slidenum">
              <a:rPr lang="da-DK" smtClean="0"/>
              <a:t>‹nr.›</a:t>
            </a:fld>
            <a:endParaRPr lang="da-DK"/>
          </a:p>
        </p:txBody>
      </p:sp>
    </p:spTree>
    <p:extLst>
      <p:ext uri="{BB962C8B-B14F-4D97-AF65-F5344CB8AC3E}">
        <p14:creationId xmlns:p14="http://schemas.microsoft.com/office/powerpoint/2010/main" val="2708712894"/>
      </p:ext>
    </p:extLst>
  </p:cSld>
  <p:clrMapOvr>
    <a:masterClrMapping/>
  </p:clrMapOvr>
  <p:extLst mod="1">
    <p:ext uri="{DCECCB84-F9BA-43D5-87BE-67443E8EF086}">
      <p15:sldGuideLst xmlns:p15="http://schemas.microsoft.com/office/powerpoint/2012/main">
        <p15:guide id="1" orient="horz" pos="1026" userDrawn="1">
          <p15:clr>
            <a:srgbClr val="FBAE40"/>
          </p15:clr>
        </p15:guide>
        <p15:guide id="2" pos="288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Billede 9"/>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1204"/>
            <a:ext cx="9144900" cy="1035945"/>
          </a:xfrm>
          <a:prstGeom prst="rect">
            <a:avLst/>
          </a:prstGeom>
        </p:spPr>
      </p:pic>
      <p:sp>
        <p:nvSpPr>
          <p:cNvPr id="2" name="Pladsholder til titel 1"/>
          <p:cNvSpPr>
            <a:spLocks noGrp="1"/>
          </p:cNvSpPr>
          <p:nvPr>
            <p:ph type="title"/>
          </p:nvPr>
        </p:nvSpPr>
        <p:spPr>
          <a:xfrm>
            <a:off x="628650" y="-9218"/>
            <a:ext cx="7886700" cy="1046368"/>
          </a:xfrm>
          <a:prstGeom prst="rect">
            <a:avLst/>
          </a:prstGeom>
        </p:spPr>
        <p:txBody>
          <a:bodyPr vert="horz" lIns="91440" tIns="45720" rIns="91440" bIns="45720" rtlCol="0" anchor="ctr">
            <a:normAutofit/>
          </a:bodyPr>
          <a:lstStyle/>
          <a:p>
            <a:r>
              <a:rPr lang="da-DK" dirty="0"/>
              <a:t>Klik for at redigere i master</a:t>
            </a:r>
          </a:p>
        </p:txBody>
      </p:sp>
      <p:sp>
        <p:nvSpPr>
          <p:cNvPr id="3" name="Pladsholder til tekst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a-DK" dirty="0"/>
              <a:t>Klik for at redigere i master</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dato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158F05C-1961-45A3-9BEE-492EA183252E}" type="datetimeFigureOut">
              <a:rPr lang="da-DK" smtClean="0"/>
              <a:t>07-04-2021</a:t>
            </a:fld>
            <a:endParaRPr lang="da-DK"/>
          </a:p>
        </p:txBody>
      </p:sp>
      <p:sp>
        <p:nvSpPr>
          <p:cNvPr id="5" name="Pladsholder til sidefod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a-DK" dirty="0"/>
          </a:p>
        </p:txBody>
      </p:sp>
      <p:sp>
        <p:nvSpPr>
          <p:cNvPr id="6" name="Pladsholder til slidenumm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94956E9-C9BB-4A42-8F5B-E48AA9AA1C17}" type="slidenum">
              <a:rPr lang="da-DK" smtClean="0"/>
              <a:t>‹nr.›</a:t>
            </a:fld>
            <a:endParaRPr lang="da-DK"/>
          </a:p>
        </p:txBody>
      </p:sp>
      <p:pic>
        <p:nvPicPr>
          <p:cNvPr id="8" name="Billede 7"/>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5331629"/>
            <a:ext cx="1528010" cy="1528010"/>
          </a:xfrm>
          <a:prstGeom prst="rect">
            <a:avLst/>
          </a:prstGeom>
        </p:spPr>
      </p:pic>
      <p:sp>
        <p:nvSpPr>
          <p:cNvPr id="11" name="Tekstfelt 10"/>
          <p:cNvSpPr txBox="1"/>
          <p:nvPr userDrawn="1"/>
        </p:nvSpPr>
        <p:spPr>
          <a:xfrm>
            <a:off x="5703307" y="6554985"/>
            <a:ext cx="3270053" cy="253916"/>
          </a:xfrm>
          <a:prstGeom prst="rect">
            <a:avLst/>
          </a:prstGeom>
          <a:noFill/>
        </p:spPr>
        <p:txBody>
          <a:bodyPr wrap="square" rtlCol="0">
            <a:spAutoFit/>
          </a:bodyPr>
          <a:lstStyle/>
          <a:p>
            <a:pPr algn="r"/>
            <a:r>
              <a:rPr lang="da-DK" sz="1050" dirty="0">
                <a:latin typeface="Soho Gothic Std" panose="020B0503030504020204" pitchFamily="34" charset="0"/>
              </a:rPr>
              <a:t>RYBNERS</a:t>
            </a:r>
            <a:r>
              <a:rPr lang="da-DK" sz="1050" baseline="0" dirty="0">
                <a:latin typeface="Soho Gothic Std" panose="020B0503030504020204" pitchFamily="34" charset="0"/>
              </a:rPr>
              <a:t> ALMENE GYMNASIUM</a:t>
            </a:r>
            <a:endParaRPr lang="da-DK" sz="1050" dirty="0">
              <a:latin typeface="Soho Gothic Std" panose="020B0503030504020204" pitchFamily="34" charset="0"/>
            </a:endParaRPr>
          </a:p>
        </p:txBody>
      </p:sp>
      <p:pic>
        <p:nvPicPr>
          <p:cNvPr id="12" name="Billede 11"/>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8947099" y="6624918"/>
            <a:ext cx="102821" cy="102821"/>
          </a:xfrm>
          <a:prstGeom prst="rect">
            <a:avLst/>
          </a:prstGeom>
        </p:spPr>
      </p:pic>
    </p:spTree>
    <p:extLst>
      <p:ext uri="{BB962C8B-B14F-4D97-AF65-F5344CB8AC3E}">
        <p14:creationId xmlns:p14="http://schemas.microsoft.com/office/powerpoint/2010/main" val="1456163526"/>
      </p:ext>
    </p:extLst>
  </p:cSld>
  <p:clrMap bg1="lt1" tx1="dk1" bg2="lt2" tx2="dk2" accent1="accent1" accent2="accent2" accent3="accent3" accent4="accent4" accent5="accent5" accent6="accent6" hlink="hlink" folHlink="folHlink"/>
  <p:sldLayoutIdLst>
    <p:sldLayoutId id="2147483661"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Clr>
          <a:srgbClr val="A41E34"/>
        </a:buClr>
        <a:buFont typeface="Wingdings" panose="05000000000000000000" pitchFamily="2"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A41E34"/>
        </a:buClr>
        <a:buFont typeface="Wingdings" panose="05000000000000000000" pitchFamily="2"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rgbClr val="A41E34"/>
        </a:buClr>
        <a:buFont typeface="Wingdings" panose="05000000000000000000" pitchFamily="2"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rgbClr val="A41E34"/>
        </a:buClr>
        <a:buFont typeface="Wingdings" panose="05000000000000000000" pitchFamily="2"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rgbClr val="A41E34"/>
        </a:buClr>
        <a:buFont typeface="Wingdings" panose="05000000000000000000" pitchFamily="2" charset="2"/>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a-DK"/>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563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blXZwdldNwg" TargetMode="External"/><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47123" y="3482109"/>
            <a:ext cx="7878041" cy="2678545"/>
          </a:xfrm>
        </p:spPr>
        <p:txBody>
          <a:bodyPr>
            <a:normAutofit/>
          </a:bodyPr>
          <a:lstStyle/>
          <a:p>
            <a:pPr algn="ctr"/>
            <a:br>
              <a:rPr lang="da-DK" b="1" dirty="0"/>
            </a:br>
            <a:endParaRPr lang="da-DK" b="1" dirty="0"/>
          </a:p>
        </p:txBody>
      </p:sp>
      <p:pic>
        <p:nvPicPr>
          <p:cNvPr id="3" name="Billede 2"/>
          <p:cNvPicPr>
            <a:picLocks noChangeAspect="1"/>
          </p:cNvPicPr>
          <p:nvPr/>
        </p:nvPicPr>
        <p:blipFill>
          <a:blip r:embed="rId2"/>
          <a:stretch>
            <a:fillRect/>
          </a:stretch>
        </p:blipFill>
        <p:spPr>
          <a:xfrm>
            <a:off x="965606" y="3386939"/>
            <a:ext cx="7088429" cy="2270928"/>
          </a:xfrm>
          <a:prstGeom prst="rect">
            <a:avLst/>
          </a:prstGeom>
        </p:spPr>
      </p:pic>
    </p:spTree>
    <p:extLst>
      <p:ext uri="{BB962C8B-B14F-4D97-AF65-F5344CB8AC3E}">
        <p14:creationId xmlns:p14="http://schemas.microsoft.com/office/powerpoint/2010/main" val="4029631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Det almene Gymnasium (STX) – Flest muligheder for fremtiden</a:t>
            </a:r>
          </a:p>
        </p:txBody>
      </p:sp>
      <p:pic>
        <p:nvPicPr>
          <p:cNvPr id="3" name="Billede 2"/>
          <p:cNvPicPr>
            <a:picLocks noChangeAspect="1"/>
          </p:cNvPicPr>
          <p:nvPr/>
        </p:nvPicPr>
        <p:blipFill>
          <a:blip r:embed="rId3"/>
          <a:stretch>
            <a:fillRect/>
          </a:stretch>
        </p:blipFill>
        <p:spPr>
          <a:xfrm>
            <a:off x="720436" y="1403927"/>
            <a:ext cx="7794914" cy="3103418"/>
          </a:xfrm>
          <a:prstGeom prst="rect">
            <a:avLst/>
          </a:prstGeom>
        </p:spPr>
      </p:pic>
      <p:sp>
        <p:nvSpPr>
          <p:cNvPr id="4" name="Tekstfelt 3"/>
          <p:cNvSpPr txBox="1"/>
          <p:nvPr/>
        </p:nvSpPr>
        <p:spPr>
          <a:xfrm>
            <a:off x="868218" y="4507345"/>
            <a:ext cx="7555346" cy="1077218"/>
          </a:xfrm>
          <a:prstGeom prst="rect">
            <a:avLst/>
          </a:prstGeom>
          <a:noFill/>
        </p:spPr>
        <p:txBody>
          <a:bodyPr wrap="square" rtlCol="0">
            <a:spAutoFit/>
          </a:bodyPr>
          <a:lstStyle/>
          <a:p>
            <a:pPr algn="ctr"/>
            <a:r>
              <a:rPr lang="da-DK" sz="3200" b="1" dirty="0"/>
              <a:t>Giver adgang til alle  videregående uddannelser</a:t>
            </a:r>
          </a:p>
        </p:txBody>
      </p:sp>
    </p:spTree>
    <p:extLst>
      <p:ext uri="{BB962C8B-B14F-4D97-AF65-F5344CB8AC3E}">
        <p14:creationId xmlns:p14="http://schemas.microsoft.com/office/powerpoint/2010/main" val="30172808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B4501F-04F0-4BE6-ADD1-68382073714D}"/>
              </a:ext>
            </a:extLst>
          </p:cNvPr>
          <p:cNvSpPr>
            <a:spLocks noGrp="1"/>
          </p:cNvSpPr>
          <p:nvPr>
            <p:ph type="title"/>
          </p:nvPr>
        </p:nvSpPr>
        <p:spPr/>
        <p:txBody>
          <a:bodyPr/>
          <a:lstStyle/>
          <a:p>
            <a:endParaRPr lang="da-DK"/>
          </a:p>
        </p:txBody>
      </p:sp>
      <p:pic>
        <p:nvPicPr>
          <p:cNvPr id="3" name="Billede 2">
            <a:extLst>
              <a:ext uri="{FF2B5EF4-FFF2-40B4-BE49-F238E27FC236}">
                <a16:creationId xmlns:a16="http://schemas.microsoft.com/office/drawing/2014/main" id="{43F721B6-3F90-40F2-8C93-31FFF1A0601A}"/>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4" name="Pladsholder til tekst 6">
            <a:extLst>
              <a:ext uri="{FF2B5EF4-FFF2-40B4-BE49-F238E27FC236}">
                <a16:creationId xmlns:a16="http://schemas.microsoft.com/office/drawing/2014/main" id="{18D6EFD0-75F7-4E4C-87B5-359CCC24F1B3}"/>
              </a:ext>
            </a:extLst>
          </p:cNvPr>
          <p:cNvSpPr txBox="1">
            <a:spLocks/>
          </p:cNvSpPr>
          <p:nvPr/>
        </p:nvSpPr>
        <p:spPr>
          <a:xfrm>
            <a:off x="633730" y="1968659"/>
            <a:ext cx="10515600" cy="2237581"/>
          </a:xfrm>
          <a:prstGeom prst="rect">
            <a:avLst/>
          </a:prstGeom>
        </p:spPr>
        <p:txBody>
          <a:bodyPr>
            <a:normAutofit/>
          </a:bodyPr>
          <a:lstStyle>
            <a:lvl1pPr marL="171450" indent="-171450" algn="l" defTabSz="685800" rtl="0" eaLnBrk="1" latinLnBrk="0" hangingPunct="1">
              <a:lnSpc>
                <a:spcPct val="90000"/>
              </a:lnSpc>
              <a:spcBef>
                <a:spcPts val="750"/>
              </a:spcBef>
              <a:buClr>
                <a:srgbClr val="A41E34"/>
              </a:buClr>
              <a:buFont typeface="Wingdings" panose="05000000000000000000" pitchFamily="2"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rgbClr val="A41E34"/>
              </a:buClr>
              <a:buFont typeface="Wingdings" panose="05000000000000000000" pitchFamily="2"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rgbClr val="A41E34"/>
              </a:buClr>
              <a:buFont typeface="Wingdings" panose="05000000000000000000" pitchFamily="2"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rgbClr val="A41E34"/>
              </a:buClr>
              <a:buFont typeface="Wingdings" panose="05000000000000000000" pitchFamily="2"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rgbClr val="A41E34"/>
              </a:buClr>
              <a:buFont typeface="Wingdings" panose="05000000000000000000" pitchFamily="2" charset="2"/>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da-DK" sz="3200" b="1" dirty="0">
                <a:solidFill>
                  <a:schemeClr val="bg1"/>
                </a:solidFill>
                <a:latin typeface="Soho Gothic Std" panose="020B0503030504020204" pitchFamily="34" charset="0"/>
              </a:rPr>
              <a:t>Tag på opdagelse på </a:t>
            </a:r>
          </a:p>
          <a:p>
            <a:pPr marL="0" indent="0">
              <a:buNone/>
            </a:pPr>
            <a:r>
              <a:rPr lang="da-DK" sz="3200" b="1" dirty="0">
                <a:solidFill>
                  <a:schemeClr val="bg1"/>
                </a:solidFill>
                <a:latin typeface="Soho Gothic Std" panose="020B0503030504020204" pitchFamily="34" charset="0"/>
              </a:rPr>
              <a:t>- Rybners Almene </a:t>
            </a:r>
            <a:r>
              <a:rPr lang="da-DK" sz="3200" b="1" dirty="0" err="1">
                <a:solidFill>
                  <a:schemeClr val="bg1"/>
                </a:solidFill>
                <a:latin typeface="Soho Gothic Std" panose="020B0503030504020204" pitchFamily="34" charset="0"/>
              </a:rPr>
              <a:t>Gymansium</a:t>
            </a:r>
            <a:endParaRPr lang="da-DK" dirty="0"/>
          </a:p>
        </p:txBody>
      </p:sp>
    </p:spTree>
    <p:extLst>
      <p:ext uri="{BB962C8B-B14F-4D97-AF65-F5344CB8AC3E}">
        <p14:creationId xmlns:p14="http://schemas.microsoft.com/office/powerpoint/2010/main" val="40815888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1C080F-B10E-4ABF-B390-8040BE51142D}"/>
              </a:ext>
            </a:extLst>
          </p:cNvPr>
          <p:cNvSpPr>
            <a:spLocks noGrp="1"/>
          </p:cNvSpPr>
          <p:nvPr>
            <p:ph type="title"/>
          </p:nvPr>
        </p:nvSpPr>
        <p:spPr/>
        <p:txBody>
          <a:bodyPr/>
          <a:lstStyle/>
          <a:p>
            <a:r>
              <a:rPr lang="da-DK" dirty="0"/>
              <a:t>Dagens program </a:t>
            </a:r>
          </a:p>
        </p:txBody>
      </p:sp>
      <p:sp>
        <p:nvSpPr>
          <p:cNvPr id="3" name="Tekstfelt 2">
            <a:extLst>
              <a:ext uri="{FF2B5EF4-FFF2-40B4-BE49-F238E27FC236}">
                <a16:creationId xmlns:a16="http://schemas.microsoft.com/office/drawing/2014/main" id="{D9E8CBD0-A8A8-480C-B988-F6BB96172806}"/>
              </a:ext>
            </a:extLst>
          </p:cNvPr>
          <p:cNvSpPr txBox="1"/>
          <p:nvPr/>
        </p:nvSpPr>
        <p:spPr>
          <a:xfrm>
            <a:off x="537328" y="1319753"/>
            <a:ext cx="8248453" cy="3447098"/>
          </a:xfrm>
          <a:prstGeom prst="rect">
            <a:avLst/>
          </a:prstGeom>
          <a:noFill/>
        </p:spPr>
        <p:txBody>
          <a:bodyPr wrap="square" rtlCol="0">
            <a:spAutoFit/>
          </a:bodyPr>
          <a:lstStyle/>
          <a:p>
            <a:pPr marL="342900" indent="-342900">
              <a:buFont typeface="Arial" panose="020B0604020202020204" pitchFamily="34" charset="0"/>
              <a:buChar char="•"/>
            </a:pPr>
            <a:r>
              <a:rPr lang="da-DK" sz="2000" dirty="0"/>
              <a:t>Præsentation af Rybners </a:t>
            </a:r>
            <a:br>
              <a:rPr lang="da-DK" sz="2000" dirty="0"/>
            </a:br>
            <a:endParaRPr lang="da-DK" sz="2000" dirty="0"/>
          </a:p>
          <a:p>
            <a:pPr marL="342900" indent="-342900">
              <a:buFont typeface="Arial" panose="020B0604020202020204" pitchFamily="34" charset="0"/>
              <a:buChar char="•"/>
            </a:pPr>
            <a:r>
              <a:rPr lang="da-DK" sz="2000" dirty="0"/>
              <a:t>Præsentation af Rybners Almene Gymnasium</a:t>
            </a:r>
            <a:br>
              <a:rPr lang="da-DK" sz="2000" dirty="0"/>
            </a:br>
            <a:endParaRPr lang="da-DK" sz="2000" dirty="0"/>
          </a:p>
          <a:p>
            <a:pPr marL="342900" indent="-342900">
              <a:buFont typeface="Arial" panose="020B0604020202020204" pitchFamily="34" charset="0"/>
              <a:buChar char="•"/>
            </a:pPr>
            <a:r>
              <a:rPr lang="da-DK" sz="2000" dirty="0"/>
              <a:t>Gå på opdagelse i det Virtuelle univers på Rybners Almene Gymnasium – </a:t>
            </a:r>
            <a:r>
              <a:rPr lang="da-DK" sz="2000" i="1" dirty="0"/>
              <a:t>Find 11 rigtige </a:t>
            </a:r>
            <a:r>
              <a:rPr lang="da-DK" sz="2000" i="1" dirty="0">
                <a:sym typeface="Wingdings" panose="05000000000000000000" pitchFamily="2" charset="2"/>
              </a:rPr>
              <a:t> </a:t>
            </a:r>
          </a:p>
          <a:p>
            <a:pPr marL="342900" indent="-342900">
              <a:buFont typeface="Arial" panose="020B0604020202020204" pitchFamily="34" charset="0"/>
              <a:buChar char="•"/>
            </a:pPr>
            <a:endParaRPr lang="da-DK" sz="2000" i="1" dirty="0">
              <a:sym typeface="Wingdings" panose="05000000000000000000" pitchFamily="2" charset="2"/>
            </a:endParaRPr>
          </a:p>
          <a:p>
            <a:pPr marL="342900" indent="-342900">
              <a:buFont typeface="Arial" panose="020B0604020202020204" pitchFamily="34" charset="0"/>
              <a:buChar char="•"/>
            </a:pPr>
            <a:r>
              <a:rPr lang="da-DK" sz="2000" dirty="0" err="1">
                <a:sym typeface="Wingdings" panose="05000000000000000000" pitchFamily="2" charset="2"/>
              </a:rPr>
              <a:t>Kahoot</a:t>
            </a:r>
            <a:r>
              <a:rPr lang="da-DK" sz="2000" dirty="0">
                <a:sym typeface="Wingdings" panose="05000000000000000000" pitchFamily="2" charset="2"/>
              </a:rPr>
              <a:t> Quiz </a:t>
            </a:r>
            <a:br>
              <a:rPr lang="da-DK" sz="2000" dirty="0"/>
            </a:br>
            <a:endParaRPr lang="da-DK" sz="2000" dirty="0"/>
          </a:p>
          <a:p>
            <a:pPr marL="342900" indent="-342900">
              <a:buFont typeface="Arial" panose="020B0604020202020204" pitchFamily="34" charset="0"/>
              <a:buChar char="•"/>
            </a:pPr>
            <a:r>
              <a:rPr lang="da-DK" sz="2000" dirty="0"/>
              <a:t>Tak for i dag </a:t>
            </a:r>
            <a:r>
              <a:rPr lang="da-DK" sz="2000" dirty="0">
                <a:sym typeface="Wingdings" panose="05000000000000000000" pitchFamily="2" charset="2"/>
              </a:rPr>
              <a:t></a:t>
            </a:r>
            <a:endParaRPr lang="da-DK" sz="2000" dirty="0"/>
          </a:p>
          <a:p>
            <a:endParaRPr lang="da-DK" dirty="0"/>
          </a:p>
        </p:txBody>
      </p:sp>
    </p:spTree>
    <p:extLst>
      <p:ext uri="{BB962C8B-B14F-4D97-AF65-F5344CB8AC3E}">
        <p14:creationId xmlns:p14="http://schemas.microsoft.com/office/powerpoint/2010/main" val="3605563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C19485C4-AECB-40DB-A63E-945DE854D569}"/>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p:blipFill>
        <p:spPr>
          <a:xfrm>
            <a:off x="-942680" y="0"/>
            <a:ext cx="10086680" cy="6858000"/>
          </a:xfrm>
          <a:prstGeom prst="rect">
            <a:avLst/>
          </a:prstGeom>
        </p:spPr>
      </p:pic>
      <p:sp>
        <p:nvSpPr>
          <p:cNvPr id="6" name="Titel 5">
            <a:extLst>
              <a:ext uri="{FF2B5EF4-FFF2-40B4-BE49-F238E27FC236}">
                <a16:creationId xmlns:a16="http://schemas.microsoft.com/office/drawing/2014/main" id="{1A3B4AE5-AE57-4C75-8184-AA14F2AEC54F}"/>
              </a:ext>
            </a:extLst>
          </p:cNvPr>
          <p:cNvSpPr>
            <a:spLocks noGrp="1"/>
          </p:cNvSpPr>
          <p:nvPr>
            <p:ph type="title"/>
          </p:nvPr>
        </p:nvSpPr>
        <p:spPr>
          <a:xfrm>
            <a:off x="475297" y="1526025"/>
            <a:ext cx="3548063" cy="701516"/>
          </a:xfrm>
        </p:spPr>
        <p:txBody>
          <a:bodyPr>
            <a:normAutofit/>
          </a:bodyPr>
          <a:lstStyle/>
          <a:p>
            <a:r>
              <a:rPr lang="da-DK" sz="1350" dirty="0">
                <a:solidFill>
                  <a:schemeClr val="bg1"/>
                </a:solidFill>
                <a:latin typeface="Soho Gothic Std" panose="020B0503030504020204" pitchFamily="34" charset="0"/>
              </a:rPr>
              <a:t>RYBNERS EFTER FOLKESKOLEN?</a:t>
            </a:r>
          </a:p>
        </p:txBody>
      </p:sp>
      <p:sp>
        <p:nvSpPr>
          <p:cNvPr id="7" name="Pladsholder til tekst 6">
            <a:extLst>
              <a:ext uri="{FF2B5EF4-FFF2-40B4-BE49-F238E27FC236}">
                <a16:creationId xmlns:a16="http://schemas.microsoft.com/office/drawing/2014/main" id="{8AEEFDB5-50AF-4494-8B7F-2FCF71B1B545}"/>
              </a:ext>
            </a:extLst>
          </p:cNvPr>
          <p:cNvSpPr>
            <a:spLocks noGrp="1"/>
          </p:cNvSpPr>
          <p:nvPr>
            <p:ph type="body" idx="1"/>
          </p:nvPr>
        </p:nvSpPr>
        <p:spPr>
          <a:xfrm>
            <a:off x="475298" y="2333745"/>
            <a:ext cx="7886700" cy="1678186"/>
          </a:xfrm>
        </p:spPr>
        <p:txBody>
          <a:bodyPr>
            <a:normAutofit/>
          </a:bodyPr>
          <a:lstStyle/>
          <a:p>
            <a:r>
              <a:rPr lang="da-DK" sz="2400" b="1" dirty="0">
                <a:solidFill>
                  <a:schemeClr val="bg1"/>
                </a:solidFill>
                <a:latin typeface="Soho Gothic Std" panose="020B0503030504020204" pitchFamily="34" charset="0"/>
              </a:rPr>
              <a:t>På Rybners har vi mange </a:t>
            </a:r>
          </a:p>
          <a:p>
            <a:r>
              <a:rPr lang="da-DK" sz="2400" b="1" dirty="0">
                <a:solidFill>
                  <a:schemeClr val="bg1"/>
                </a:solidFill>
                <a:latin typeface="Soho Gothic Std" panose="020B0503030504020204" pitchFamily="34" charset="0"/>
              </a:rPr>
              <a:t>uddannelser – også den </a:t>
            </a:r>
          </a:p>
          <a:p>
            <a:r>
              <a:rPr lang="da-DK" sz="2400" b="1" dirty="0">
                <a:solidFill>
                  <a:schemeClr val="bg1"/>
                </a:solidFill>
                <a:latin typeface="Soho Gothic Std" panose="020B0503030504020204" pitchFamily="34" charset="0"/>
              </a:rPr>
              <a:t>rigtige til dig</a:t>
            </a:r>
          </a:p>
          <a:p>
            <a:endParaRPr lang="da-DK" dirty="0"/>
          </a:p>
        </p:txBody>
      </p:sp>
    </p:spTree>
    <p:extLst>
      <p:ext uri="{BB962C8B-B14F-4D97-AF65-F5344CB8AC3E}">
        <p14:creationId xmlns:p14="http://schemas.microsoft.com/office/powerpoint/2010/main" val="13079348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indhold 6">
            <a:extLst>
              <a:ext uri="{FF2B5EF4-FFF2-40B4-BE49-F238E27FC236}">
                <a16:creationId xmlns:a16="http://schemas.microsoft.com/office/drawing/2014/main" id="{3D0B5389-EF35-47A4-B0DC-6CE921203FC4}"/>
              </a:ext>
            </a:extLst>
          </p:cNvPr>
          <p:cNvPicPr>
            <a:picLocks noGrp="1" noChangeAspect="1"/>
          </p:cNvPicPr>
          <p:nvPr>
            <p:ph idx="1"/>
          </p:nvPr>
        </p:nvPicPr>
        <p:blipFill>
          <a:blip r:embed="rId3"/>
          <a:stretch>
            <a:fillRect/>
          </a:stretch>
        </p:blipFill>
        <p:spPr>
          <a:xfrm>
            <a:off x="1" y="914400"/>
            <a:ext cx="8987588" cy="5727032"/>
          </a:xfrm>
          <a:prstGeom prst="rect">
            <a:avLst/>
          </a:prstGeom>
        </p:spPr>
      </p:pic>
      <p:sp>
        <p:nvSpPr>
          <p:cNvPr id="4" name="Titel 3">
            <a:extLst>
              <a:ext uri="{FF2B5EF4-FFF2-40B4-BE49-F238E27FC236}">
                <a16:creationId xmlns:a16="http://schemas.microsoft.com/office/drawing/2014/main" id="{8D32F13F-196C-4F93-B979-756846EA099F}"/>
              </a:ext>
            </a:extLst>
          </p:cNvPr>
          <p:cNvSpPr>
            <a:spLocks noGrp="1"/>
          </p:cNvSpPr>
          <p:nvPr>
            <p:ph type="title"/>
          </p:nvPr>
        </p:nvSpPr>
        <p:spPr/>
        <p:txBody>
          <a:bodyPr>
            <a:normAutofit/>
          </a:bodyPr>
          <a:lstStyle/>
          <a:p>
            <a:r>
              <a:rPr lang="da-DK" sz="2400" b="1" dirty="0">
                <a:latin typeface="Soho Gothic Std" panose="020B0503030504020204" pitchFamily="34" charset="0"/>
              </a:rPr>
              <a:t>Mange uddannelser – mange muligheder</a:t>
            </a:r>
            <a:endParaRPr lang="da-DK" sz="2400" dirty="0">
              <a:latin typeface="Soho Gothic Std" panose="020B0503030504020204" pitchFamily="34" charset="0"/>
            </a:endParaRPr>
          </a:p>
        </p:txBody>
      </p:sp>
      <p:pic>
        <p:nvPicPr>
          <p:cNvPr id="5" name="Billede 4">
            <a:extLst>
              <a:ext uri="{FF2B5EF4-FFF2-40B4-BE49-F238E27FC236}">
                <a16:creationId xmlns:a16="http://schemas.microsoft.com/office/drawing/2014/main" id="{A0A9B0AF-11D6-4EA5-BB5F-1375A1BA49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52368" y="3167486"/>
            <a:ext cx="3965789" cy="1351026"/>
          </a:xfrm>
          <a:prstGeom prst="rect">
            <a:avLst/>
          </a:prstGeom>
        </p:spPr>
      </p:pic>
    </p:spTree>
    <p:extLst>
      <p:ext uri="{BB962C8B-B14F-4D97-AF65-F5344CB8AC3E}">
        <p14:creationId xmlns:p14="http://schemas.microsoft.com/office/powerpoint/2010/main" val="8771785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indhold 4">
            <a:extLst>
              <a:ext uri="{FF2B5EF4-FFF2-40B4-BE49-F238E27FC236}">
                <a16:creationId xmlns:a16="http://schemas.microsoft.com/office/drawing/2014/main" id="{61818A0B-4666-4C92-806B-37351513A8DE}"/>
              </a:ext>
            </a:extLst>
          </p:cNvPr>
          <p:cNvSpPr>
            <a:spLocks noGrp="1"/>
          </p:cNvSpPr>
          <p:nvPr>
            <p:ph sz="half" idx="1"/>
          </p:nvPr>
        </p:nvSpPr>
        <p:spPr>
          <a:xfrm>
            <a:off x="651090" y="2226469"/>
            <a:ext cx="3886200" cy="1567970"/>
          </a:xfrm>
        </p:spPr>
        <p:txBody>
          <a:bodyPr>
            <a:normAutofit/>
          </a:bodyPr>
          <a:lstStyle/>
          <a:p>
            <a:pPr marL="0" indent="0">
              <a:buNone/>
            </a:pPr>
            <a:endParaRPr lang="da-DK" sz="1800" b="1" dirty="0">
              <a:latin typeface="Soho Gothic Std" panose="020B0503030504020204" pitchFamily="34" charset="0"/>
            </a:endParaRPr>
          </a:p>
          <a:p>
            <a:pPr marL="0" indent="0">
              <a:buNone/>
            </a:pPr>
            <a:endParaRPr lang="da-DK" sz="1800" b="1" dirty="0">
              <a:latin typeface="Soho Gothic Std" panose="020B0503030504020204" pitchFamily="34" charset="0"/>
            </a:endParaRPr>
          </a:p>
          <a:p>
            <a:pPr marL="0" indent="0">
              <a:buNone/>
            </a:pPr>
            <a:r>
              <a:rPr lang="da-DK" sz="1500" b="1" dirty="0">
                <a:latin typeface="Soho Gothic Std" panose="020B0503030504020204" pitchFamily="34" charset="0"/>
              </a:rPr>
              <a:t>Rybners har en uddannelse til dig </a:t>
            </a:r>
            <a:br>
              <a:rPr lang="da-DK" sz="1500" b="1" dirty="0">
                <a:latin typeface="Soho Gothic Std" panose="020B0503030504020204" pitchFamily="34" charset="0"/>
              </a:rPr>
            </a:br>
            <a:r>
              <a:rPr lang="da-DK" sz="1500" dirty="0">
                <a:latin typeface="Soho Gothic Std" panose="020B0503030504020204" pitchFamily="34" charset="0"/>
              </a:rPr>
              <a:t>- Vi har et bredt udvalg af uddannelser</a:t>
            </a:r>
            <a:br>
              <a:rPr lang="da-DK" sz="1800" dirty="0">
                <a:latin typeface="Soho Gothic Std" panose="020B0503030504020204" pitchFamily="34" charset="0"/>
              </a:rPr>
            </a:br>
            <a:endParaRPr lang="da-DK" sz="1800" dirty="0">
              <a:latin typeface="Soho Gothic Std" panose="020B0503030504020204" pitchFamily="34" charset="0"/>
            </a:endParaRPr>
          </a:p>
          <a:p>
            <a:pPr marL="0" indent="0">
              <a:buNone/>
            </a:pPr>
            <a:endParaRPr lang="da-DK" sz="1800" b="1" dirty="0">
              <a:latin typeface="Soho Gothic Std" panose="020B0503030504020204" pitchFamily="34" charset="0"/>
            </a:endParaRPr>
          </a:p>
        </p:txBody>
      </p:sp>
      <p:pic>
        <p:nvPicPr>
          <p:cNvPr id="17" name="Billede 16">
            <a:extLst>
              <a:ext uri="{FF2B5EF4-FFF2-40B4-BE49-F238E27FC236}">
                <a16:creationId xmlns:a16="http://schemas.microsoft.com/office/drawing/2014/main" id="{E4FEA0EF-901F-4414-BD55-0E6DFCB4D7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427" y="2125266"/>
            <a:ext cx="675000" cy="675000"/>
          </a:xfrm>
          <a:prstGeom prst="rect">
            <a:avLst/>
          </a:prstGeom>
        </p:spPr>
      </p:pic>
      <p:sp>
        <p:nvSpPr>
          <p:cNvPr id="4" name="Titel 3">
            <a:extLst>
              <a:ext uri="{FF2B5EF4-FFF2-40B4-BE49-F238E27FC236}">
                <a16:creationId xmlns:a16="http://schemas.microsoft.com/office/drawing/2014/main" id="{8D32F13F-196C-4F93-B979-756846EA099F}"/>
              </a:ext>
            </a:extLst>
          </p:cNvPr>
          <p:cNvSpPr>
            <a:spLocks noGrp="1"/>
          </p:cNvSpPr>
          <p:nvPr>
            <p:ph type="title"/>
          </p:nvPr>
        </p:nvSpPr>
        <p:spPr/>
        <p:txBody>
          <a:bodyPr>
            <a:normAutofit/>
          </a:bodyPr>
          <a:lstStyle/>
          <a:p>
            <a:r>
              <a:rPr lang="da-DK" sz="2400" b="1" dirty="0">
                <a:latin typeface="Soho Gothic Std" panose="020B0503030504020204" pitchFamily="34" charset="0"/>
              </a:rPr>
              <a:t>Vi har fokus på dig og din fremtid</a:t>
            </a:r>
            <a:endParaRPr lang="da-DK" sz="2400" dirty="0">
              <a:latin typeface="Soho Gothic Std" panose="020B0503030504020204" pitchFamily="34" charset="0"/>
            </a:endParaRPr>
          </a:p>
        </p:txBody>
      </p:sp>
      <p:sp>
        <p:nvSpPr>
          <p:cNvPr id="21" name="Pladsholder til indhold 4">
            <a:extLst>
              <a:ext uri="{FF2B5EF4-FFF2-40B4-BE49-F238E27FC236}">
                <a16:creationId xmlns:a16="http://schemas.microsoft.com/office/drawing/2014/main" id="{29D01DE2-510B-4BE8-8BEA-A6587C103CE4}"/>
              </a:ext>
            </a:extLst>
          </p:cNvPr>
          <p:cNvSpPr txBox="1">
            <a:spLocks/>
          </p:cNvSpPr>
          <p:nvPr/>
        </p:nvSpPr>
        <p:spPr>
          <a:xfrm>
            <a:off x="720512" y="4197721"/>
            <a:ext cx="3886200" cy="1567970"/>
          </a:xfrm>
          <a:prstGeom prst="rect">
            <a:avLst/>
          </a:prstGeom>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da-DK" sz="1800" b="1" dirty="0">
              <a:latin typeface="Soho Gothic Std" panose="020B0503030504020204" pitchFamily="34" charset="0"/>
            </a:endParaRPr>
          </a:p>
          <a:p>
            <a:pPr marL="0" indent="0">
              <a:buNone/>
            </a:pPr>
            <a:endParaRPr lang="da-DK" sz="1800" b="1" dirty="0">
              <a:latin typeface="Soho Gothic Std" panose="020B0503030504020204" pitchFamily="34" charset="0"/>
            </a:endParaRPr>
          </a:p>
          <a:p>
            <a:pPr marL="0" indent="0">
              <a:buNone/>
            </a:pPr>
            <a:r>
              <a:rPr lang="da-DK" sz="1650" b="1" dirty="0">
                <a:latin typeface="Soho Gothic Std" panose="020B0503030504020204" pitchFamily="34" charset="0"/>
              </a:rPr>
              <a:t>Studiemiljø </a:t>
            </a:r>
            <a:br>
              <a:rPr lang="da-DK" sz="1650" b="1" dirty="0">
                <a:latin typeface="Soho Gothic Std" panose="020B0503030504020204" pitchFamily="34" charset="0"/>
              </a:rPr>
            </a:br>
            <a:r>
              <a:rPr lang="da-DK" sz="1650" dirty="0">
                <a:latin typeface="Soho Gothic Std" panose="020B0503030504020204" pitchFamily="34" charset="0"/>
              </a:rPr>
              <a:t>- Rybners er et rart sted at være</a:t>
            </a:r>
          </a:p>
          <a:p>
            <a:pPr marL="0" indent="0">
              <a:buNone/>
            </a:pPr>
            <a:br>
              <a:rPr lang="da-DK" sz="1800" dirty="0">
                <a:latin typeface="Soho Gothic Std" panose="020B0503030504020204" pitchFamily="34" charset="0"/>
              </a:rPr>
            </a:br>
            <a:endParaRPr lang="da-DK" sz="1800" dirty="0">
              <a:latin typeface="Soho Gothic Std" panose="020B0503030504020204" pitchFamily="34" charset="0"/>
            </a:endParaRPr>
          </a:p>
          <a:p>
            <a:pPr marL="0" indent="0">
              <a:buNone/>
            </a:pPr>
            <a:endParaRPr lang="da-DK" sz="1800" b="1" dirty="0">
              <a:latin typeface="Soho Gothic Std" panose="020B0503030504020204" pitchFamily="34" charset="0"/>
            </a:endParaRPr>
          </a:p>
        </p:txBody>
      </p:sp>
      <p:pic>
        <p:nvPicPr>
          <p:cNvPr id="22" name="Billede 21">
            <a:extLst>
              <a:ext uri="{FF2B5EF4-FFF2-40B4-BE49-F238E27FC236}">
                <a16:creationId xmlns:a16="http://schemas.microsoft.com/office/drawing/2014/main" id="{BAC2357E-2E19-4960-B707-D8AD554C0D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8848" y="4031203"/>
            <a:ext cx="675000" cy="675000"/>
          </a:xfrm>
          <a:prstGeom prst="rect">
            <a:avLst/>
          </a:prstGeom>
        </p:spPr>
      </p:pic>
      <p:sp>
        <p:nvSpPr>
          <p:cNvPr id="25" name="Pladsholder til indhold 4">
            <a:extLst>
              <a:ext uri="{FF2B5EF4-FFF2-40B4-BE49-F238E27FC236}">
                <a16:creationId xmlns:a16="http://schemas.microsoft.com/office/drawing/2014/main" id="{35F8E0A4-FF8E-4533-85C6-8A1070B2C6EC}"/>
              </a:ext>
            </a:extLst>
          </p:cNvPr>
          <p:cNvSpPr txBox="1">
            <a:spLocks/>
          </p:cNvSpPr>
          <p:nvPr/>
        </p:nvSpPr>
        <p:spPr>
          <a:xfrm>
            <a:off x="4648067" y="2348936"/>
            <a:ext cx="3886200" cy="1567970"/>
          </a:xfrm>
          <a:prstGeom prst="rect">
            <a:avLst/>
          </a:prstGeom>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da-DK" sz="1800" b="1" dirty="0">
              <a:latin typeface="Soho Gothic Std" panose="020B0503030504020204" pitchFamily="34" charset="0"/>
            </a:endParaRPr>
          </a:p>
          <a:p>
            <a:pPr marL="0" indent="0">
              <a:buNone/>
            </a:pPr>
            <a:endParaRPr lang="da-DK" sz="1800" b="1" dirty="0">
              <a:latin typeface="Soho Gothic Std" panose="020B0503030504020204" pitchFamily="34" charset="0"/>
            </a:endParaRPr>
          </a:p>
          <a:p>
            <a:pPr marL="0" indent="0">
              <a:buNone/>
            </a:pPr>
            <a:r>
              <a:rPr lang="da-DK" sz="1500" b="1" dirty="0">
                <a:latin typeface="Soho Gothic Std" panose="020B0503030504020204" pitchFamily="34" charset="0"/>
              </a:rPr>
              <a:t>Højt fagligt niveau </a:t>
            </a:r>
            <a:br>
              <a:rPr lang="da-DK" sz="1500" b="1" dirty="0">
                <a:latin typeface="Soho Gothic Std" panose="020B0503030504020204" pitchFamily="34" charset="0"/>
              </a:rPr>
            </a:br>
            <a:r>
              <a:rPr lang="da-DK" sz="1500" dirty="0">
                <a:latin typeface="Soho Gothic Std" panose="020B0503030504020204" pitchFamily="34" charset="0"/>
              </a:rPr>
              <a:t>- Vi tilbyde attraktive uddannelser præget af høj faglighed og stort engagement</a:t>
            </a:r>
            <a:br>
              <a:rPr lang="da-DK" sz="1800" dirty="0">
                <a:latin typeface="Soho Gothic Std" panose="020B0503030504020204" pitchFamily="34" charset="0"/>
              </a:rPr>
            </a:br>
            <a:endParaRPr lang="da-DK" sz="1800" dirty="0">
              <a:latin typeface="Soho Gothic Std" panose="020B0503030504020204" pitchFamily="34" charset="0"/>
            </a:endParaRPr>
          </a:p>
          <a:p>
            <a:pPr marL="0" indent="0">
              <a:buNone/>
            </a:pPr>
            <a:endParaRPr lang="da-DK" sz="1800" b="1" dirty="0">
              <a:latin typeface="Soho Gothic Std" panose="020B0503030504020204" pitchFamily="34" charset="0"/>
            </a:endParaRPr>
          </a:p>
        </p:txBody>
      </p:sp>
      <p:pic>
        <p:nvPicPr>
          <p:cNvPr id="26" name="Billede 25">
            <a:extLst>
              <a:ext uri="{FF2B5EF4-FFF2-40B4-BE49-F238E27FC236}">
                <a16:creationId xmlns:a16="http://schemas.microsoft.com/office/drawing/2014/main" id="{EB7E683B-EF53-4122-9D21-1E76095319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36403" y="2125266"/>
            <a:ext cx="675000" cy="675000"/>
          </a:xfrm>
          <a:prstGeom prst="rect">
            <a:avLst/>
          </a:prstGeom>
        </p:spPr>
      </p:pic>
      <p:sp>
        <p:nvSpPr>
          <p:cNvPr id="27" name="Pladsholder til indhold 4">
            <a:extLst>
              <a:ext uri="{FF2B5EF4-FFF2-40B4-BE49-F238E27FC236}">
                <a16:creationId xmlns:a16="http://schemas.microsoft.com/office/drawing/2014/main" id="{A010621D-3E18-4394-BFB5-29563556764D}"/>
              </a:ext>
            </a:extLst>
          </p:cNvPr>
          <p:cNvSpPr txBox="1">
            <a:spLocks/>
          </p:cNvSpPr>
          <p:nvPr/>
        </p:nvSpPr>
        <p:spPr>
          <a:xfrm>
            <a:off x="4629150" y="4055696"/>
            <a:ext cx="3886200" cy="1567970"/>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da-DK" sz="1800" b="1" dirty="0">
              <a:latin typeface="Soho Gothic Std" panose="020B0503030504020204" pitchFamily="34" charset="0"/>
            </a:endParaRPr>
          </a:p>
          <a:p>
            <a:pPr marL="0" indent="0">
              <a:buNone/>
            </a:pPr>
            <a:endParaRPr lang="da-DK" sz="1800" b="1" dirty="0">
              <a:latin typeface="Soho Gothic Std" panose="020B0503030504020204" pitchFamily="34" charset="0"/>
            </a:endParaRPr>
          </a:p>
          <a:p>
            <a:pPr marL="0" indent="0">
              <a:buNone/>
            </a:pPr>
            <a:r>
              <a:rPr lang="da-DK" sz="1500" b="1" dirty="0">
                <a:latin typeface="Soho Gothic Std" panose="020B0503030504020204" pitchFamily="34" charset="0"/>
              </a:rPr>
              <a:t>Undervisning der passer til dig </a:t>
            </a:r>
            <a:br>
              <a:rPr lang="da-DK" sz="1500" b="1" dirty="0">
                <a:latin typeface="Soho Gothic Std" panose="020B0503030504020204" pitchFamily="34" charset="0"/>
              </a:rPr>
            </a:br>
            <a:r>
              <a:rPr lang="da-DK" sz="1500" dirty="0">
                <a:latin typeface="Soho Gothic Std" panose="020B0503030504020204" pitchFamily="34" charset="0"/>
              </a:rPr>
              <a:t>- Her bliver du så dygtig som muligt</a:t>
            </a:r>
            <a:br>
              <a:rPr lang="da-DK" sz="1800" dirty="0">
                <a:latin typeface="Soho Gothic Std" panose="020B0503030504020204" pitchFamily="34" charset="0"/>
              </a:rPr>
            </a:br>
            <a:endParaRPr lang="da-DK" sz="1800" dirty="0">
              <a:latin typeface="Soho Gothic Std" panose="020B0503030504020204" pitchFamily="34" charset="0"/>
            </a:endParaRPr>
          </a:p>
          <a:p>
            <a:pPr marL="0" indent="0">
              <a:buNone/>
            </a:pPr>
            <a:endParaRPr lang="da-DK" sz="1800" b="1" dirty="0">
              <a:latin typeface="Soho Gothic Std" panose="020B0503030504020204" pitchFamily="34" charset="0"/>
            </a:endParaRPr>
          </a:p>
        </p:txBody>
      </p:sp>
      <p:pic>
        <p:nvPicPr>
          <p:cNvPr id="28" name="Billede 27">
            <a:extLst>
              <a:ext uri="{FF2B5EF4-FFF2-40B4-BE49-F238E27FC236}">
                <a16:creationId xmlns:a16="http://schemas.microsoft.com/office/drawing/2014/main" id="{D0BC7EE8-57AF-43B9-9165-C9D2CB65285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17487" y="4018995"/>
            <a:ext cx="675000" cy="675000"/>
          </a:xfrm>
          <a:prstGeom prst="rect">
            <a:avLst/>
          </a:prstGeom>
        </p:spPr>
      </p:pic>
    </p:spTree>
    <p:extLst>
      <p:ext uri="{BB962C8B-B14F-4D97-AF65-F5344CB8AC3E}">
        <p14:creationId xmlns:p14="http://schemas.microsoft.com/office/powerpoint/2010/main" val="12209080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lede 8"/>
          <p:cNvPicPr>
            <a:picLocks noChangeAspect="1"/>
          </p:cNvPicPr>
          <p:nvPr/>
        </p:nvPicPr>
        <p:blipFill>
          <a:blip r:embed="rId3"/>
          <a:stretch>
            <a:fillRect/>
          </a:stretch>
        </p:blipFill>
        <p:spPr>
          <a:xfrm>
            <a:off x="604381" y="3834241"/>
            <a:ext cx="3912201" cy="2734476"/>
          </a:xfrm>
          <a:prstGeom prst="rect">
            <a:avLst/>
          </a:prstGeom>
        </p:spPr>
      </p:pic>
      <p:sp>
        <p:nvSpPr>
          <p:cNvPr id="2" name="Titel 1"/>
          <p:cNvSpPr>
            <a:spLocks noGrp="1"/>
          </p:cNvSpPr>
          <p:nvPr>
            <p:ph type="title"/>
          </p:nvPr>
        </p:nvSpPr>
        <p:spPr>
          <a:xfrm>
            <a:off x="590149" y="57752"/>
            <a:ext cx="7886700" cy="1023644"/>
          </a:xfrm>
        </p:spPr>
        <p:txBody>
          <a:bodyPr/>
          <a:lstStyle/>
          <a:p>
            <a:pPr algn="ctr"/>
            <a:r>
              <a:rPr lang="da-DK" dirty="0"/>
              <a:t>Velkommen til</a:t>
            </a:r>
            <a:br>
              <a:rPr lang="da-DK" dirty="0"/>
            </a:br>
            <a:r>
              <a:rPr lang="da-DK" dirty="0"/>
              <a:t>Rybners Gymnasium </a:t>
            </a:r>
            <a:r>
              <a:rPr lang="da-DK" dirty="0" err="1"/>
              <a:t>Stx</a:t>
            </a:r>
            <a:endParaRPr lang="da-DK" dirty="0"/>
          </a:p>
        </p:txBody>
      </p:sp>
      <p:pic>
        <p:nvPicPr>
          <p:cNvPr id="4" name="Billed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0544" y="3834241"/>
            <a:ext cx="4156364" cy="2703558"/>
          </a:xfrm>
          <a:prstGeom prst="rect">
            <a:avLst/>
          </a:prstGeom>
        </p:spPr>
      </p:pic>
      <p:pic>
        <p:nvPicPr>
          <p:cNvPr id="5" name="Billed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0149" y="1256145"/>
            <a:ext cx="3926434" cy="2392885"/>
          </a:xfrm>
          <a:prstGeom prst="rect">
            <a:avLst/>
          </a:prstGeom>
        </p:spPr>
      </p:pic>
      <p:pic>
        <p:nvPicPr>
          <p:cNvPr id="6" name="Billed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76775" y="1256144"/>
            <a:ext cx="4190134" cy="2392885"/>
          </a:xfrm>
          <a:prstGeom prst="rect">
            <a:avLst/>
          </a:prstGeom>
        </p:spPr>
      </p:pic>
    </p:spTree>
    <p:extLst>
      <p:ext uri="{BB962C8B-B14F-4D97-AF65-F5344CB8AC3E}">
        <p14:creationId xmlns:p14="http://schemas.microsoft.com/office/powerpoint/2010/main" val="61236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CDDF1D-BCA8-49D3-9550-C42478709788}"/>
              </a:ext>
            </a:extLst>
          </p:cNvPr>
          <p:cNvSpPr>
            <a:spLocks noGrp="1"/>
          </p:cNvSpPr>
          <p:nvPr>
            <p:ph type="title"/>
          </p:nvPr>
        </p:nvSpPr>
        <p:spPr/>
        <p:txBody>
          <a:bodyPr/>
          <a:lstStyle/>
          <a:p>
            <a:pPr algn="ctr"/>
            <a:r>
              <a:rPr lang="da-DK" dirty="0"/>
              <a:t>Introduktionsvideo til STX</a:t>
            </a:r>
          </a:p>
        </p:txBody>
      </p:sp>
      <p:pic>
        <p:nvPicPr>
          <p:cNvPr id="5" name="Billede 4">
            <a:extLst>
              <a:ext uri="{FF2B5EF4-FFF2-40B4-BE49-F238E27FC236}">
                <a16:creationId xmlns:a16="http://schemas.microsoft.com/office/drawing/2014/main" id="{DB406AF9-D554-4E6E-9F55-89955D2BA6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66979"/>
            <a:ext cx="9144000" cy="3924041"/>
          </a:xfrm>
          <a:prstGeom prst="rect">
            <a:avLst/>
          </a:prstGeom>
        </p:spPr>
      </p:pic>
      <p:pic>
        <p:nvPicPr>
          <p:cNvPr id="7" name="Grafik 6" descr="Afspil">
            <a:hlinkClick r:id="rId3"/>
            <a:extLst>
              <a:ext uri="{FF2B5EF4-FFF2-40B4-BE49-F238E27FC236}">
                <a16:creationId xmlns:a16="http://schemas.microsoft.com/office/drawing/2014/main" id="{2964DFF3-68CF-4922-BE19-303B1A2F691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63240" y="1623060"/>
            <a:ext cx="3394710" cy="339471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555117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dirty="0"/>
              <a:t>STX – </a:t>
            </a:r>
            <a:r>
              <a:rPr lang="da-DK" i="1" dirty="0"/>
              <a:t>et valg ud fra interesser</a:t>
            </a:r>
          </a:p>
        </p:txBody>
      </p:sp>
      <p:graphicFrame>
        <p:nvGraphicFramePr>
          <p:cNvPr id="5" name="Tabel 4"/>
          <p:cNvGraphicFramePr>
            <a:graphicFrameLocks noGrp="1"/>
          </p:cNvGraphicFramePr>
          <p:nvPr>
            <p:extLst>
              <p:ext uri="{D42A27DB-BD31-4B8C-83A1-F6EECF244321}">
                <p14:modId xmlns:p14="http://schemas.microsoft.com/office/powerpoint/2010/main" val="1518341223"/>
              </p:ext>
            </p:extLst>
          </p:nvPr>
        </p:nvGraphicFramePr>
        <p:xfrm>
          <a:off x="1654438" y="1640263"/>
          <a:ext cx="6096000" cy="3761295"/>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776835482"/>
                    </a:ext>
                  </a:extLst>
                </a:gridCol>
                <a:gridCol w="3048000">
                  <a:extLst>
                    <a:ext uri="{9D8B030D-6E8A-4147-A177-3AD203B41FA5}">
                      <a16:colId xmlns:a16="http://schemas.microsoft.com/office/drawing/2014/main" val="2320520176"/>
                    </a:ext>
                  </a:extLst>
                </a:gridCol>
              </a:tblGrid>
              <a:tr h="2016055">
                <a:tc>
                  <a:txBody>
                    <a:bodyPr/>
                    <a:lstStyle/>
                    <a:p>
                      <a:pPr algn="ctr"/>
                      <a:r>
                        <a:rPr lang="da-DK" dirty="0">
                          <a:solidFill>
                            <a:schemeClr val="tx1"/>
                          </a:solidFill>
                        </a:rPr>
                        <a:t>Det naturvidenskabelige fagområde</a:t>
                      </a:r>
                    </a:p>
                    <a:p>
                      <a:pPr algn="ctr"/>
                      <a:r>
                        <a:rPr lang="da-DK" dirty="0">
                          <a:solidFill>
                            <a:schemeClr val="tx1"/>
                          </a:solidFill>
                        </a:rPr>
                        <a:t>mat A, fysik A/B,</a:t>
                      </a:r>
                      <a:r>
                        <a:rPr lang="da-DK" baseline="0" dirty="0">
                          <a:solidFill>
                            <a:schemeClr val="tx1"/>
                          </a:solidFill>
                        </a:rPr>
                        <a:t> kemi A/B, biologi A, bioteknologi A, </a:t>
                      </a:r>
                    </a:p>
                    <a:p>
                      <a:pPr algn="ctr"/>
                      <a:r>
                        <a:rPr lang="da-DK" baseline="0" dirty="0">
                          <a:solidFill>
                            <a:schemeClr val="tx1"/>
                          </a:solidFill>
                        </a:rPr>
                        <a:t>geovidenskab A</a:t>
                      </a:r>
                    </a:p>
                    <a:p>
                      <a:pPr algn="ctr"/>
                      <a:endParaRPr lang="da-DK" baseline="0" dirty="0">
                        <a:solidFill>
                          <a:schemeClr val="tx1"/>
                        </a:solidFill>
                      </a:endParaRPr>
                    </a:p>
                    <a:p>
                      <a:pPr algn="ctr"/>
                      <a:endParaRPr lang="da-DK" dirty="0">
                        <a:solidFill>
                          <a:schemeClr val="tx1"/>
                        </a:solidFill>
                      </a:endParaRPr>
                    </a:p>
                  </a:txBody>
                  <a:tcPr>
                    <a:solidFill>
                      <a:srgbClr val="92D050"/>
                    </a:solidFill>
                  </a:tcPr>
                </a:tc>
                <a:tc>
                  <a:txBody>
                    <a:bodyPr/>
                    <a:lstStyle/>
                    <a:p>
                      <a:pPr algn="ctr"/>
                      <a:r>
                        <a:rPr lang="da-DK" dirty="0">
                          <a:solidFill>
                            <a:schemeClr val="tx1"/>
                          </a:solidFill>
                        </a:rPr>
                        <a:t>De samfundsvidenskabelige fagområde</a:t>
                      </a:r>
                    </a:p>
                    <a:p>
                      <a:pPr algn="ctr"/>
                      <a:r>
                        <a:rPr lang="da-DK" dirty="0">
                          <a:solidFill>
                            <a:schemeClr val="tx1"/>
                          </a:solidFill>
                        </a:rPr>
                        <a:t>Samfundsfag</a:t>
                      </a:r>
                      <a:r>
                        <a:rPr lang="da-DK" baseline="0" dirty="0">
                          <a:solidFill>
                            <a:schemeClr val="tx1"/>
                          </a:solidFill>
                        </a:rPr>
                        <a:t> A med mat A el. engelsk A</a:t>
                      </a:r>
                      <a:endParaRPr lang="da-DK" dirty="0">
                        <a:solidFill>
                          <a:schemeClr val="tx1"/>
                        </a:solidFill>
                      </a:endParaRPr>
                    </a:p>
                  </a:txBody>
                  <a:tcPr>
                    <a:solidFill>
                      <a:srgbClr val="00B0F0"/>
                    </a:solidFill>
                  </a:tcPr>
                </a:tc>
                <a:extLst>
                  <a:ext uri="{0D108BD9-81ED-4DB2-BD59-A6C34878D82A}">
                    <a16:rowId xmlns:a16="http://schemas.microsoft.com/office/drawing/2014/main" val="2577060026"/>
                  </a:ext>
                </a:extLst>
              </a:tr>
              <a:tr h="1745240">
                <a:tc>
                  <a:txBody>
                    <a:bodyPr/>
                    <a:lstStyle/>
                    <a:p>
                      <a:pPr algn="ctr"/>
                      <a:r>
                        <a:rPr lang="da-DK" b="1" dirty="0">
                          <a:solidFill>
                            <a:schemeClr val="tx1"/>
                          </a:solidFill>
                        </a:rPr>
                        <a:t>Det sproglige</a:t>
                      </a:r>
                      <a:r>
                        <a:rPr lang="da-DK" b="1" baseline="0" dirty="0">
                          <a:solidFill>
                            <a:schemeClr val="tx1"/>
                          </a:solidFill>
                        </a:rPr>
                        <a:t> fagområde</a:t>
                      </a:r>
                    </a:p>
                    <a:p>
                      <a:pPr algn="ctr"/>
                      <a:r>
                        <a:rPr lang="da-DK" b="1" baseline="0" dirty="0">
                          <a:solidFill>
                            <a:schemeClr val="tx1"/>
                          </a:solidFill>
                        </a:rPr>
                        <a:t>engelsk A, spansk A/, tysk B</a:t>
                      </a:r>
                    </a:p>
                    <a:p>
                      <a:pPr algn="ctr"/>
                      <a:r>
                        <a:rPr lang="da-DK" b="1" baseline="0" dirty="0">
                          <a:solidFill>
                            <a:schemeClr val="tx1"/>
                          </a:solidFill>
                        </a:rPr>
                        <a:t>Mulighed for tre sprog</a:t>
                      </a:r>
                    </a:p>
                    <a:p>
                      <a:pPr algn="ctr"/>
                      <a:endParaRPr lang="da-DK" dirty="0">
                        <a:solidFill>
                          <a:schemeClr val="tx1"/>
                        </a:solidFill>
                      </a:endParaRPr>
                    </a:p>
                    <a:p>
                      <a:pPr algn="ctr"/>
                      <a:endParaRPr lang="da-DK" dirty="0">
                        <a:solidFill>
                          <a:schemeClr val="tx1"/>
                        </a:solidFill>
                      </a:endParaRPr>
                    </a:p>
                    <a:p>
                      <a:pPr algn="ctr"/>
                      <a:endParaRPr lang="da-DK" dirty="0">
                        <a:solidFill>
                          <a:schemeClr val="tx1"/>
                        </a:solidFill>
                      </a:endParaRPr>
                    </a:p>
                  </a:txBody>
                  <a:tcPr>
                    <a:solidFill>
                      <a:schemeClr val="accent2">
                        <a:lumMod val="60000"/>
                        <a:lumOff val="40000"/>
                      </a:schemeClr>
                    </a:solidFill>
                  </a:tcPr>
                </a:tc>
                <a:tc>
                  <a:txBody>
                    <a:bodyPr/>
                    <a:lstStyle/>
                    <a:p>
                      <a:pPr algn="ctr"/>
                      <a:r>
                        <a:rPr lang="da-DK" b="1" i="0" dirty="0">
                          <a:solidFill>
                            <a:schemeClr val="tx1"/>
                          </a:solidFill>
                        </a:rPr>
                        <a:t>Det kunstneriske område</a:t>
                      </a:r>
                    </a:p>
                    <a:p>
                      <a:pPr algn="ctr"/>
                      <a:r>
                        <a:rPr lang="da-DK" b="1" i="0" dirty="0">
                          <a:solidFill>
                            <a:schemeClr val="tx1"/>
                          </a:solidFill>
                        </a:rPr>
                        <a:t>musik A med enten engelsk A el. matematik</a:t>
                      </a:r>
                      <a:r>
                        <a:rPr lang="da-DK" b="1" i="0" baseline="0" dirty="0">
                          <a:solidFill>
                            <a:schemeClr val="tx1"/>
                          </a:solidFill>
                        </a:rPr>
                        <a:t> A</a:t>
                      </a:r>
                      <a:r>
                        <a:rPr lang="da-DK" b="1" i="0" dirty="0">
                          <a:solidFill>
                            <a:schemeClr val="tx1"/>
                          </a:solidFill>
                        </a:rPr>
                        <a:t> </a:t>
                      </a:r>
                    </a:p>
                  </a:txBody>
                  <a:tcPr>
                    <a:solidFill>
                      <a:srgbClr val="FFC000"/>
                    </a:solidFill>
                  </a:tcPr>
                </a:tc>
                <a:extLst>
                  <a:ext uri="{0D108BD9-81ED-4DB2-BD59-A6C34878D82A}">
                    <a16:rowId xmlns:a16="http://schemas.microsoft.com/office/drawing/2014/main" val="2059219906"/>
                  </a:ext>
                </a:extLst>
              </a:tr>
            </a:tbl>
          </a:graphicData>
        </a:graphic>
      </p:graphicFrame>
      <p:sp>
        <p:nvSpPr>
          <p:cNvPr id="3" name="Tekstfelt 2"/>
          <p:cNvSpPr txBox="1"/>
          <p:nvPr/>
        </p:nvSpPr>
        <p:spPr>
          <a:xfrm>
            <a:off x="1477947" y="5496105"/>
            <a:ext cx="6448982" cy="646331"/>
          </a:xfrm>
          <a:prstGeom prst="rect">
            <a:avLst/>
          </a:prstGeom>
          <a:noFill/>
        </p:spPr>
        <p:txBody>
          <a:bodyPr wrap="square" rtlCol="0">
            <a:spAutoFit/>
          </a:bodyPr>
          <a:lstStyle/>
          <a:p>
            <a:r>
              <a:rPr lang="da-DK" i="1" dirty="0"/>
              <a:t>Der er mange forskellige muligheder </a:t>
            </a:r>
            <a:r>
              <a:rPr lang="da-DK" b="1" i="1" dirty="0"/>
              <a:t>i </a:t>
            </a:r>
            <a:r>
              <a:rPr lang="da-DK" i="1" dirty="0"/>
              <a:t>en stx og    </a:t>
            </a:r>
            <a:r>
              <a:rPr lang="da-DK" b="1" i="1" dirty="0"/>
              <a:t>med</a:t>
            </a:r>
            <a:r>
              <a:rPr lang="da-DK" i="1" dirty="0"/>
              <a:t> en stx</a:t>
            </a:r>
          </a:p>
        </p:txBody>
      </p:sp>
    </p:spTree>
    <p:extLst>
      <p:ext uri="{BB962C8B-B14F-4D97-AF65-F5344CB8AC3E}">
        <p14:creationId xmlns:p14="http://schemas.microsoft.com/office/powerpoint/2010/main" val="36635382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079556-0DCE-495D-8F81-FEEC1C0BB157}"/>
              </a:ext>
            </a:extLst>
          </p:cNvPr>
          <p:cNvSpPr>
            <a:spLocks noGrp="1"/>
          </p:cNvSpPr>
          <p:nvPr>
            <p:ph type="title"/>
          </p:nvPr>
        </p:nvSpPr>
        <p:spPr/>
        <p:txBody>
          <a:bodyPr>
            <a:normAutofit/>
          </a:bodyPr>
          <a:lstStyle/>
          <a:p>
            <a:pPr algn="ctr"/>
            <a:r>
              <a:rPr lang="nn-NO" sz="2000" dirty="0"/>
              <a:t>START PÅ STX &gt; VÆLG STUDIERETNING&gt; STX STUDENT</a:t>
            </a:r>
            <a:endParaRPr lang="da-DK" sz="2000" dirty="0"/>
          </a:p>
        </p:txBody>
      </p:sp>
      <p:pic>
        <p:nvPicPr>
          <p:cNvPr id="4" name="Billede 3">
            <a:extLst>
              <a:ext uri="{FF2B5EF4-FFF2-40B4-BE49-F238E27FC236}">
                <a16:creationId xmlns:a16="http://schemas.microsoft.com/office/drawing/2014/main" id="{FF34D2B9-2C38-49AC-B7CE-9391357E3E9F}"/>
              </a:ext>
            </a:extLst>
          </p:cNvPr>
          <p:cNvPicPr>
            <a:picLocks noChangeAspect="1"/>
          </p:cNvPicPr>
          <p:nvPr/>
        </p:nvPicPr>
        <p:blipFill>
          <a:blip r:embed="rId2"/>
          <a:stretch>
            <a:fillRect/>
          </a:stretch>
        </p:blipFill>
        <p:spPr>
          <a:xfrm>
            <a:off x="1119226" y="1155803"/>
            <a:ext cx="6905548" cy="2719006"/>
          </a:xfrm>
          <a:prstGeom prst="rect">
            <a:avLst/>
          </a:prstGeom>
        </p:spPr>
      </p:pic>
      <p:sp>
        <p:nvSpPr>
          <p:cNvPr id="5" name="Tekstfelt 4">
            <a:extLst>
              <a:ext uri="{FF2B5EF4-FFF2-40B4-BE49-F238E27FC236}">
                <a16:creationId xmlns:a16="http://schemas.microsoft.com/office/drawing/2014/main" id="{2753BCD1-7C21-4DB7-B04B-4E3D730C5F4E}"/>
              </a:ext>
            </a:extLst>
          </p:cNvPr>
          <p:cNvSpPr txBox="1"/>
          <p:nvPr/>
        </p:nvSpPr>
        <p:spPr>
          <a:xfrm>
            <a:off x="1119226" y="3994099"/>
            <a:ext cx="6905548" cy="2154436"/>
          </a:xfrm>
          <a:prstGeom prst="rect">
            <a:avLst/>
          </a:prstGeom>
          <a:noFill/>
        </p:spPr>
        <p:txBody>
          <a:bodyPr wrap="square" rtlCol="0">
            <a:spAutoFit/>
          </a:bodyPr>
          <a:lstStyle/>
          <a:p>
            <a:pPr marL="285750" indent="-285750">
              <a:buFont typeface="Wingdings" panose="05000000000000000000" pitchFamily="2" charset="2"/>
              <a:buChar char="q"/>
            </a:pPr>
            <a:r>
              <a:rPr lang="da-DK" b="1" dirty="0"/>
              <a:t>Grundforløb (3. mdr.)</a:t>
            </a:r>
          </a:p>
          <a:p>
            <a:pPr marL="742950" lvl="1" indent="-285750">
              <a:buFont typeface="Courier New" panose="02070309020205020404" pitchFamily="49" charset="0"/>
              <a:buChar char="o"/>
            </a:pPr>
            <a:r>
              <a:rPr lang="da-DK" sz="1400" i="1" dirty="0"/>
              <a:t>Fælles for alle</a:t>
            </a:r>
          </a:p>
          <a:p>
            <a:pPr marL="742950" lvl="1" indent="-285750">
              <a:buFont typeface="Courier New" panose="02070309020205020404" pitchFamily="49" charset="0"/>
              <a:buChar char="o"/>
            </a:pPr>
            <a:r>
              <a:rPr lang="da-DK" sz="1400" i="1" dirty="0"/>
              <a:t>Indsigt i gymnasiets fag</a:t>
            </a:r>
          </a:p>
          <a:p>
            <a:pPr marL="742950" lvl="1" indent="-285750">
              <a:buFont typeface="Courier New" panose="02070309020205020404" pitchFamily="49" charset="0"/>
              <a:buChar char="o"/>
            </a:pPr>
            <a:r>
              <a:rPr lang="da-DK" sz="1400" i="1" dirty="0"/>
              <a:t>Indsigt i gymnasiets arbejdsmetoder</a:t>
            </a:r>
          </a:p>
          <a:p>
            <a:pPr marL="742950" lvl="1" indent="-285750">
              <a:buFont typeface="Courier New" panose="02070309020205020404" pitchFamily="49" charset="0"/>
              <a:buChar char="o"/>
            </a:pPr>
            <a:endParaRPr lang="da-DK" sz="1400" i="1" dirty="0"/>
          </a:p>
          <a:p>
            <a:pPr marL="285750" indent="-285750">
              <a:buFont typeface="Wingdings" panose="05000000000000000000" pitchFamily="2" charset="2"/>
              <a:buChar char="q"/>
            </a:pPr>
            <a:r>
              <a:rPr lang="da-DK" b="1" dirty="0"/>
              <a:t>Studieretning (2 ¾ år)</a:t>
            </a:r>
          </a:p>
          <a:p>
            <a:pPr marL="742950" lvl="1" indent="-285750">
              <a:buFont typeface="Courier New" panose="02070309020205020404" pitchFamily="49" charset="0"/>
              <a:buChar char="o"/>
            </a:pPr>
            <a:r>
              <a:rPr lang="da-DK" sz="1400" i="1" dirty="0"/>
              <a:t>Pakke på 3 studieretningsfag</a:t>
            </a:r>
          </a:p>
          <a:p>
            <a:pPr marL="742950" lvl="1" indent="-285750">
              <a:buFont typeface="Courier New" panose="02070309020205020404" pitchFamily="49" charset="0"/>
              <a:buChar char="o"/>
            </a:pPr>
            <a:r>
              <a:rPr lang="da-DK" sz="1400" i="1" dirty="0"/>
              <a:t>Kombination af A og B niveauer </a:t>
            </a:r>
          </a:p>
          <a:p>
            <a:pPr marL="742950" lvl="1" indent="-285750">
              <a:buFont typeface="Courier New" panose="02070309020205020404" pitchFamily="49" charset="0"/>
              <a:buChar char="o"/>
            </a:pPr>
            <a:r>
              <a:rPr lang="da-DK" sz="1400" i="1" dirty="0"/>
              <a:t>Giver studentereksamen en særlig profil</a:t>
            </a:r>
          </a:p>
        </p:txBody>
      </p:sp>
    </p:spTree>
    <p:extLst>
      <p:ext uri="{BB962C8B-B14F-4D97-AF65-F5344CB8AC3E}">
        <p14:creationId xmlns:p14="http://schemas.microsoft.com/office/powerpoint/2010/main" val="2498036859"/>
      </p:ext>
    </p:extLst>
  </p:cSld>
  <p:clrMapOvr>
    <a:masterClrMapping/>
  </p:clrMapOvr>
</p:sld>
</file>

<file path=ppt/theme/theme1.xml><?xml version="1.0" encoding="utf-8"?>
<a:theme xmlns:a="http://schemas.openxmlformats.org/drawingml/2006/main" name="Rybners Tekniske Skole">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Rybners">
      <a:majorFont>
        <a:latin typeface="Verdana"/>
        <a:ea typeface=""/>
        <a:cs typeface=""/>
      </a:majorFont>
      <a:minorFont>
        <a:latin typeface="Verdana"/>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ybners Almene Gymnasium - Bro intro" id="{43D58DEB-1DAE-441E-ABD0-ECD23CD57DDA}" vid="{234FCF72-2494-44AB-A67C-8954CF6F1803}"/>
    </a:ext>
  </a:extLst>
</a:theme>
</file>

<file path=ppt/theme/theme2.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E63A6AFF355CD848807D7AD00508E905" ma:contentTypeVersion="2" ma:contentTypeDescription="Opret et nyt dokument." ma:contentTypeScope="" ma:versionID="88b572bfccd26975274e704e63758998">
  <xsd:schema xmlns:xsd="http://www.w3.org/2001/XMLSchema" xmlns:xs="http://www.w3.org/2001/XMLSchema" xmlns:p="http://schemas.microsoft.com/office/2006/metadata/properties" xmlns:ns1="http://schemas.microsoft.com/sharepoint/v3" targetNamespace="http://schemas.microsoft.com/office/2006/metadata/properties" ma:root="true" ma:fieldsID="3fe48988bd14f1f5287e128ef4d8b91b" ns1:_="">
    <xsd:import namespace="http://schemas.microsoft.com/sharepoint/v3"/>
    <xsd:element name="properties">
      <xsd:complexType>
        <xsd:sequence>
          <xsd:element name="documentManagement">
            <xsd:complexType>
              <xsd:all>
                <xsd:element ref="ns1:LikesCount" minOccurs="0"/>
                <xsd:element ref="ns1:LikedB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ikesCount" ma:index="8" nillable="true" ma:displayName="Antallet af Synes godt om" ma:internalName="LikesCount">
      <xsd:simpleType>
        <xsd:restriction base="dms:Unknown"/>
      </xsd:simpleType>
    </xsd:element>
    <xsd:element name="LikedBy" ma:index="9" nillable="true" ma:displayName="Markeret som Synes godt om af" ma:hidden="true" ma:list="UserInfo" ma:internalName="Lik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ikesCount xmlns="http://schemas.microsoft.com/sharepoint/v3" xsi:nil="true"/>
    <LikedBy xmlns="http://schemas.microsoft.com/sharepoint/v3">
      <UserInfo>
        <DisplayName/>
        <AccountId xsi:nil="true"/>
        <AccountType/>
      </UserInfo>
    </LikedBy>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75F9EA1-AD75-4C73-B02C-DC6434E941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EFEB755-9A04-4B9E-91F9-5806DD4F5F08}">
  <ds:schemaRef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terms/"/>
    <ds:schemaRef ds:uri="http://purl.org/dc/elements/1.1/"/>
    <ds:schemaRef ds:uri="http://schemas.microsoft.com/office/2006/metadata/properties"/>
    <ds:schemaRef ds:uri="http://www.w3.org/XML/1998/namespace"/>
    <ds:schemaRef ds:uri="http://purl.org/dc/dcmitype/"/>
  </ds:schemaRefs>
</ds:datastoreItem>
</file>

<file path=customXml/itemProps3.xml><?xml version="1.0" encoding="utf-8"?>
<ds:datastoreItem xmlns:ds="http://schemas.openxmlformats.org/officeDocument/2006/customXml" ds:itemID="{FA2DFC70-70FF-4097-A9E3-F3A30DB89E2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Rybners Almene Gymnasium - Bro intro (1)</Template>
  <TotalTime>14167</TotalTime>
  <Words>874</Words>
  <Application>Microsoft Office PowerPoint</Application>
  <PresentationFormat>Skærmshow (4:3)</PresentationFormat>
  <Paragraphs>94</Paragraphs>
  <Slides>11</Slides>
  <Notes>6</Notes>
  <HiddenSlides>0</HiddenSlides>
  <MMClips>0</MMClips>
  <ScaleCrop>false</ScaleCrop>
  <HeadingPairs>
    <vt:vector size="6" baseType="variant">
      <vt:variant>
        <vt:lpstr>Benyttede skrifttyper</vt:lpstr>
      </vt:variant>
      <vt:variant>
        <vt:i4>7</vt:i4>
      </vt:variant>
      <vt:variant>
        <vt:lpstr>Tema</vt:lpstr>
      </vt:variant>
      <vt:variant>
        <vt:i4>1</vt:i4>
      </vt:variant>
      <vt:variant>
        <vt:lpstr>Slidetitler</vt:lpstr>
      </vt:variant>
      <vt:variant>
        <vt:i4>11</vt:i4>
      </vt:variant>
    </vt:vector>
  </HeadingPairs>
  <TitlesOfParts>
    <vt:vector size="19" baseType="lpstr">
      <vt:lpstr>Arial</vt:lpstr>
      <vt:lpstr>Calibri</vt:lpstr>
      <vt:lpstr>Courier New</vt:lpstr>
      <vt:lpstr>Soho Gothic Std</vt:lpstr>
      <vt:lpstr>Times New Roman</vt:lpstr>
      <vt:lpstr>Verdana</vt:lpstr>
      <vt:lpstr>Wingdings</vt:lpstr>
      <vt:lpstr>Rybners Tekniske Skole</vt:lpstr>
      <vt:lpstr> </vt:lpstr>
      <vt:lpstr>Dagens program </vt:lpstr>
      <vt:lpstr>RYBNERS EFTER FOLKESKOLEN?</vt:lpstr>
      <vt:lpstr>Mange uddannelser – mange muligheder</vt:lpstr>
      <vt:lpstr>Vi har fokus på dig og din fremtid</vt:lpstr>
      <vt:lpstr>Velkommen til Rybners Gymnasium Stx</vt:lpstr>
      <vt:lpstr>Introduktionsvideo til STX</vt:lpstr>
      <vt:lpstr>STX – et valg ud fra interesser</vt:lpstr>
      <vt:lpstr>START PÅ STX &gt; VÆLG STUDIERETNING&gt; STX STUDENT</vt:lpstr>
      <vt:lpstr>Det almene Gymnasium (STX) – Flest muligheder for fremtiden</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Charlotte Hein</dc:creator>
  <cp:lastModifiedBy>Per Dalsjø Schmidt</cp:lastModifiedBy>
  <cp:revision>71</cp:revision>
  <cp:lastPrinted>2016-11-04T10:04:23Z</cp:lastPrinted>
  <dcterms:created xsi:type="dcterms:W3CDTF">2016-11-04T09:06:39Z</dcterms:created>
  <dcterms:modified xsi:type="dcterms:W3CDTF">2021-04-07T08:38:35Z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0x010100E63A6AFF355CD848807D7AD00508E905</vt:lpwstr>
  </property>
</Properties>
</file>