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95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094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193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90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99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2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673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76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470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469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44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09E315B-CE93-4011-A8FA-D1C7E80EA067}" type="datetimeFigureOut">
              <a:rPr lang="da-DK" smtClean="0"/>
              <a:t>14-10-2020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42476FA-A376-4968-940E-C921D53C7B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5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Lager 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- Hvad arbejder man med?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42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Lager</a:t>
            </a:r>
            <a:endParaRPr lang="da-DK" dirty="0"/>
          </a:p>
        </p:txBody>
      </p:sp>
      <p:pic>
        <p:nvPicPr>
          <p:cNvPr id="4" name="Picture 2" descr="http://www.nordthueringer-werkstaetten.de/uploads/pics/Lager_1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68" y="2345523"/>
            <a:ext cx="2604878" cy="195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dsholder til indhold 3"/>
          <p:cNvSpPr>
            <a:spLocks noGrp="1"/>
          </p:cNvSpPr>
          <p:nvPr>
            <p:ph idx="1"/>
          </p:nvPr>
        </p:nvSpPr>
        <p:spPr>
          <a:xfrm>
            <a:off x="1445086" y="1965960"/>
            <a:ext cx="8596668" cy="3880773"/>
          </a:xfrm>
        </p:spPr>
        <p:txBody>
          <a:bodyPr/>
          <a:lstStyle/>
          <a:p>
            <a:r>
              <a:rPr lang="da-DK" dirty="0" smtClean="0"/>
              <a:t>Hvorfor har man lagre?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96" y="4065160"/>
            <a:ext cx="3183598" cy="211311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850224"/>
            <a:ext cx="50482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5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Lagerstyring</a:t>
            </a:r>
            <a:endParaRPr lang="da-DK" dirty="0"/>
          </a:p>
        </p:txBody>
      </p:sp>
      <p:pic>
        <p:nvPicPr>
          <p:cNvPr id="4" name="Picture 2" descr="http://bizsys.dk/uploads/images/rodet%20lag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60" y="1799706"/>
            <a:ext cx="3990200" cy="265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54" y="1019953"/>
            <a:ext cx="4613155" cy="243591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491" y="3832841"/>
            <a:ext cx="4249991" cy="24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6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Lokationer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2" y="2225044"/>
            <a:ext cx="3210465" cy="2006541"/>
          </a:xfrm>
          <a:prstGeom prst="rect">
            <a:avLst/>
          </a:prstGeom>
        </p:spPr>
      </p:pic>
      <p:pic>
        <p:nvPicPr>
          <p:cNvPr id="5" name="Picture 2" descr="https://cleanmanager.dk/images/drawings/storage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02" y="937491"/>
            <a:ext cx="5524530" cy="18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747" y="2971408"/>
            <a:ext cx="4551773" cy="34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4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Hjælpemidler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831" y="911546"/>
            <a:ext cx="3300689" cy="220046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39" y="1965960"/>
            <a:ext cx="3514425" cy="263581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159" y="3413952"/>
            <a:ext cx="3853447" cy="256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8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Intern Transport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020" y="3417525"/>
            <a:ext cx="2476500" cy="1990725"/>
          </a:xfrm>
          <a:prstGeom prst="rect">
            <a:avLst/>
          </a:prstGeom>
        </p:spPr>
      </p:pic>
      <p:pic>
        <p:nvPicPr>
          <p:cNvPr id="5" name="Pladsholder til ind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20" y="609600"/>
            <a:ext cx="2857500" cy="218122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43" y="3417525"/>
            <a:ext cx="2502738" cy="250273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347166"/>
            <a:ext cx="3221405" cy="25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8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Ekstern Transport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0655" y="1036552"/>
            <a:ext cx="3167865" cy="210256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86" y="1683097"/>
            <a:ext cx="2857500" cy="16002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t="8218" b="7751"/>
          <a:stretch/>
        </p:blipFill>
        <p:spPr>
          <a:xfrm>
            <a:off x="7366486" y="3713877"/>
            <a:ext cx="3163980" cy="199146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153" y="3791609"/>
            <a:ext cx="3092127" cy="20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Supply Chain Management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874" y="1965960"/>
            <a:ext cx="7079772" cy="40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3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Lean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5113" y="714466"/>
            <a:ext cx="3159041" cy="250298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90" y="1804269"/>
            <a:ext cx="3647535" cy="364753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616" y="3464326"/>
            <a:ext cx="3916033" cy="27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81530"/>
      </p:ext>
    </p:extLst>
  </p:cSld>
  <p:clrMapOvr>
    <a:masterClrMapping/>
  </p:clrMapOvr>
</p:sld>
</file>

<file path=ppt/theme/theme1.xml><?xml version="1.0" encoding="utf-8"?>
<a:theme xmlns:a="http://schemas.openxmlformats.org/drawingml/2006/main" name="Grundlæggende">
  <a:themeElements>
    <a:clrScheme name="Grundlæggend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Grundlæggend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rundlæggend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37</TotalTime>
  <Words>24</Words>
  <Application>Microsoft Office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1" baseType="lpstr">
      <vt:lpstr>Corbel</vt:lpstr>
      <vt:lpstr>Grundlæggende</vt:lpstr>
      <vt:lpstr>Lager </vt:lpstr>
      <vt:lpstr>Lager</vt:lpstr>
      <vt:lpstr>Lagerstyring</vt:lpstr>
      <vt:lpstr>Lokationer</vt:lpstr>
      <vt:lpstr>Hjælpemidler</vt:lpstr>
      <vt:lpstr>Intern Transport</vt:lpstr>
      <vt:lpstr>Ekstern Transport</vt:lpstr>
      <vt:lpstr>Supply Chain Management</vt:lpstr>
      <vt:lpstr>Lean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Lager</dc:title>
  <dc:creator>Helle Märcher Andersen</dc:creator>
  <cp:lastModifiedBy>Helle Märcher Andersen</cp:lastModifiedBy>
  <cp:revision>8</cp:revision>
  <dcterms:created xsi:type="dcterms:W3CDTF">2020-10-14T08:47:06Z</dcterms:created>
  <dcterms:modified xsi:type="dcterms:W3CDTF">2020-10-14T09:24:07Z</dcterms:modified>
</cp:coreProperties>
</file>