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da-DK" smtClean="0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09E315B-CE93-4011-A8FA-D1C7E80EA067}" type="datetimeFigureOut">
              <a:rPr lang="da-DK" smtClean="0"/>
              <a:t>14-10-2020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42476FA-A376-4968-940E-C921D53C7BA5}" type="slidenum">
              <a:rPr lang="da-DK" smtClean="0"/>
              <a:t>‹nr.›</a:t>
            </a:fld>
            <a:endParaRPr lang="da-DK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5956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E315B-CE93-4011-A8FA-D1C7E80EA067}" type="datetimeFigureOut">
              <a:rPr lang="da-DK" smtClean="0"/>
              <a:t>14-10-2020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76FA-A376-4968-940E-C921D53C7BA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70944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E315B-CE93-4011-A8FA-D1C7E80EA067}" type="datetimeFigureOut">
              <a:rPr lang="da-DK" smtClean="0"/>
              <a:t>14-10-2020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76FA-A376-4968-940E-C921D53C7BA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01930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E315B-CE93-4011-A8FA-D1C7E80EA067}" type="datetimeFigureOut">
              <a:rPr lang="da-DK" smtClean="0"/>
              <a:t>14-10-2020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76FA-A376-4968-940E-C921D53C7BA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2904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E315B-CE93-4011-A8FA-D1C7E80EA067}" type="datetimeFigureOut">
              <a:rPr lang="da-DK" smtClean="0"/>
              <a:t>14-10-2020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76FA-A376-4968-940E-C921D53C7BA5}" type="slidenum">
              <a:rPr lang="da-DK" smtClean="0"/>
              <a:t>‹nr.›</a:t>
            </a:fld>
            <a:endParaRPr lang="da-DK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6999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E315B-CE93-4011-A8FA-D1C7E80EA067}" type="datetimeFigureOut">
              <a:rPr lang="da-DK" smtClean="0"/>
              <a:t>14-10-2020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76FA-A376-4968-940E-C921D53C7BA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520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E315B-CE93-4011-A8FA-D1C7E80EA067}" type="datetimeFigureOut">
              <a:rPr lang="da-DK" smtClean="0"/>
              <a:t>14-10-2020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76FA-A376-4968-940E-C921D53C7BA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76731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E315B-CE93-4011-A8FA-D1C7E80EA067}" type="datetimeFigureOut">
              <a:rPr lang="da-DK" smtClean="0"/>
              <a:t>14-10-2020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76FA-A376-4968-940E-C921D53C7BA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1765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E315B-CE93-4011-A8FA-D1C7E80EA067}" type="datetimeFigureOut">
              <a:rPr lang="da-DK" smtClean="0"/>
              <a:t>14-10-2020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76FA-A376-4968-940E-C921D53C7BA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04702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E315B-CE93-4011-A8FA-D1C7E80EA067}" type="datetimeFigureOut">
              <a:rPr lang="da-DK" smtClean="0"/>
              <a:t>14-10-2020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76FA-A376-4968-940E-C921D53C7BA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24695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 smtClean="0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E315B-CE93-4011-A8FA-D1C7E80EA067}" type="datetimeFigureOut">
              <a:rPr lang="da-DK" smtClean="0"/>
              <a:t>14-10-2020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76FA-A376-4968-940E-C921D53C7BA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9441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C09E315B-CE93-4011-A8FA-D1C7E80EA067}" type="datetimeFigureOut">
              <a:rPr lang="da-DK" smtClean="0"/>
              <a:t>14-10-2020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842476FA-A376-4968-940E-C921D53C7BA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2050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 smtClean="0"/>
              <a:t>Lager </a:t>
            </a:r>
            <a:endParaRPr lang="da-DK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 smtClean="0"/>
              <a:t>- Hvad arbejder man med?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54237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Lager</a:t>
            </a:r>
            <a:endParaRPr lang="da-DK" dirty="0"/>
          </a:p>
        </p:txBody>
      </p:sp>
      <p:pic>
        <p:nvPicPr>
          <p:cNvPr id="4" name="Picture 2" descr="http://www.nordthueringer-werkstaetten.de/uploads/pics/Lager_1_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6168" y="2345523"/>
            <a:ext cx="2604878" cy="1953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ladsholder til indhold 3"/>
          <p:cNvSpPr>
            <a:spLocks noGrp="1"/>
          </p:cNvSpPr>
          <p:nvPr>
            <p:ph idx="1"/>
          </p:nvPr>
        </p:nvSpPr>
        <p:spPr>
          <a:xfrm>
            <a:off x="1445086" y="1965960"/>
            <a:ext cx="8596668" cy="3880773"/>
          </a:xfrm>
        </p:spPr>
        <p:txBody>
          <a:bodyPr/>
          <a:lstStyle/>
          <a:p>
            <a:r>
              <a:rPr lang="da-DK" dirty="0" smtClean="0"/>
              <a:t>Hvorfor har man lagre?</a:t>
            </a:r>
            <a:endParaRPr lang="da-DK" dirty="0"/>
          </a:p>
        </p:txBody>
      </p:sp>
      <p:pic>
        <p:nvPicPr>
          <p:cNvPr id="6" name="Billed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4696" y="4065160"/>
            <a:ext cx="3183598" cy="2113114"/>
          </a:xfrm>
          <a:prstGeom prst="rect">
            <a:avLst/>
          </a:prstGeom>
        </p:spPr>
      </p:pic>
      <p:pic>
        <p:nvPicPr>
          <p:cNvPr id="7" name="Billed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0" y="2850224"/>
            <a:ext cx="5048250" cy="159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7589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Lagerstyring</a:t>
            </a:r>
            <a:endParaRPr lang="da-DK" dirty="0"/>
          </a:p>
        </p:txBody>
      </p:sp>
      <p:pic>
        <p:nvPicPr>
          <p:cNvPr id="4" name="Picture 2" descr="http://bizsys.dk/uploads/images/rodet%20lager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4160" y="1799706"/>
            <a:ext cx="3990200" cy="265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Billed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1354" y="1019953"/>
            <a:ext cx="4613155" cy="2435918"/>
          </a:xfrm>
          <a:prstGeom prst="rect">
            <a:avLst/>
          </a:prstGeom>
        </p:spPr>
      </p:pic>
      <p:pic>
        <p:nvPicPr>
          <p:cNvPr id="6" name="Billed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5491" y="3832841"/>
            <a:ext cx="4249991" cy="243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860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Lokationer</a:t>
            </a:r>
            <a:endParaRPr lang="da-DK" dirty="0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6112" y="2225044"/>
            <a:ext cx="3210465" cy="2006541"/>
          </a:xfrm>
          <a:prstGeom prst="rect">
            <a:avLst/>
          </a:prstGeom>
        </p:spPr>
      </p:pic>
      <p:pic>
        <p:nvPicPr>
          <p:cNvPr id="5" name="Picture 2" descr="https://cleanmanager.dk/images/drawings/storage.pn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5202" y="937491"/>
            <a:ext cx="5524530" cy="1892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Billed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6747" y="2971408"/>
            <a:ext cx="4551773" cy="3476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4413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Hjælpemidler</a:t>
            </a:r>
            <a:endParaRPr lang="da-DK" dirty="0"/>
          </a:p>
        </p:txBody>
      </p:sp>
      <p:pic>
        <p:nvPicPr>
          <p:cNvPr id="4" name="Pladsholder til indhol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17831" y="911546"/>
            <a:ext cx="3300689" cy="2200460"/>
          </a:xfrm>
          <a:prstGeom prst="rect">
            <a:avLst/>
          </a:prstGeom>
        </p:spPr>
      </p:pic>
      <p:pic>
        <p:nvPicPr>
          <p:cNvPr id="5" name="Billed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5839" y="1965960"/>
            <a:ext cx="3514425" cy="2635819"/>
          </a:xfrm>
          <a:prstGeom prst="rect">
            <a:avLst/>
          </a:prstGeom>
        </p:spPr>
      </p:pic>
      <p:pic>
        <p:nvPicPr>
          <p:cNvPr id="6" name="Billed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7159" y="3413952"/>
            <a:ext cx="3853447" cy="2568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0809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Intern Transport</a:t>
            </a:r>
            <a:endParaRPr lang="da-DK" dirty="0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2020" y="3417525"/>
            <a:ext cx="2476500" cy="1990725"/>
          </a:xfrm>
          <a:prstGeom prst="rect">
            <a:avLst/>
          </a:prstGeom>
        </p:spPr>
      </p:pic>
      <p:pic>
        <p:nvPicPr>
          <p:cNvPr id="5" name="Pladsholder til indhold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4520" y="609600"/>
            <a:ext cx="2857500" cy="2181225"/>
          </a:xfrm>
          <a:prstGeom prst="rect">
            <a:avLst/>
          </a:prstGeom>
        </p:spPr>
      </p:pic>
      <p:pic>
        <p:nvPicPr>
          <p:cNvPr id="6" name="Billed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1843" y="3417525"/>
            <a:ext cx="2502738" cy="2502738"/>
          </a:xfrm>
          <a:prstGeom prst="rect">
            <a:avLst/>
          </a:prstGeom>
        </p:spPr>
      </p:pic>
      <p:pic>
        <p:nvPicPr>
          <p:cNvPr id="7" name="Billed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3000" y="3347166"/>
            <a:ext cx="3221405" cy="2573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280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Ekstern Transport</a:t>
            </a:r>
            <a:endParaRPr lang="da-DK" dirty="0"/>
          </a:p>
        </p:txBody>
      </p:sp>
      <p:pic>
        <p:nvPicPr>
          <p:cNvPr id="4" name="Pladsholder til indhol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50655" y="1036552"/>
            <a:ext cx="3167865" cy="2102565"/>
          </a:xfrm>
          <a:prstGeom prst="rect">
            <a:avLst/>
          </a:prstGeom>
        </p:spPr>
      </p:pic>
      <p:pic>
        <p:nvPicPr>
          <p:cNvPr id="5" name="Billed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8986" y="1683097"/>
            <a:ext cx="2857500" cy="1600200"/>
          </a:xfrm>
          <a:prstGeom prst="rect">
            <a:avLst/>
          </a:prstGeom>
        </p:spPr>
      </p:pic>
      <p:pic>
        <p:nvPicPr>
          <p:cNvPr id="6" name="Billede 5"/>
          <p:cNvPicPr>
            <a:picLocks noChangeAspect="1"/>
          </p:cNvPicPr>
          <p:nvPr/>
        </p:nvPicPr>
        <p:blipFill rotWithShape="1">
          <a:blip r:embed="rId4"/>
          <a:srcRect t="8218" b="7751"/>
          <a:stretch/>
        </p:blipFill>
        <p:spPr>
          <a:xfrm>
            <a:off x="7366486" y="3713877"/>
            <a:ext cx="3163980" cy="1991460"/>
          </a:xfrm>
          <a:prstGeom prst="rect">
            <a:avLst/>
          </a:prstGeom>
        </p:spPr>
      </p:pic>
      <p:pic>
        <p:nvPicPr>
          <p:cNvPr id="7" name="Billed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68153" y="3791609"/>
            <a:ext cx="3092127" cy="2057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9018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Supply Chain Management</a:t>
            </a:r>
            <a:endParaRPr lang="da-DK" dirty="0"/>
          </a:p>
        </p:txBody>
      </p:sp>
      <p:pic>
        <p:nvPicPr>
          <p:cNvPr id="4" name="Pladsholder til indhol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40874" y="1965960"/>
            <a:ext cx="7079772" cy="4089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9380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Lean</a:t>
            </a:r>
            <a:endParaRPr lang="da-DK" dirty="0"/>
          </a:p>
        </p:txBody>
      </p:sp>
      <p:pic>
        <p:nvPicPr>
          <p:cNvPr id="4" name="Pladsholder til indhol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45113" y="714466"/>
            <a:ext cx="3159041" cy="2502987"/>
          </a:xfrm>
          <a:prstGeom prst="rect">
            <a:avLst/>
          </a:prstGeom>
        </p:spPr>
      </p:pic>
      <p:pic>
        <p:nvPicPr>
          <p:cNvPr id="5" name="Billed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0290" y="1804269"/>
            <a:ext cx="3647535" cy="3647535"/>
          </a:xfrm>
          <a:prstGeom prst="rect">
            <a:avLst/>
          </a:prstGeom>
        </p:spPr>
      </p:pic>
      <p:pic>
        <p:nvPicPr>
          <p:cNvPr id="6" name="Billed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6616" y="3464326"/>
            <a:ext cx="3916033" cy="2757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881530"/>
      </p:ext>
    </p:extLst>
  </p:cSld>
  <p:clrMapOvr>
    <a:masterClrMapping/>
  </p:clrMapOvr>
</p:sld>
</file>

<file path=ppt/theme/theme1.xml><?xml version="1.0" encoding="utf-8"?>
<a:theme xmlns:a="http://schemas.openxmlformats.org/drawingml/2006/main" name="Grundlæggende">
  <a:themeElements>
    <a:clrScheme name="Grundlæggende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Grundlæggende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Grundlæggende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Basis</Template>
  <TotalTime>37</TotalTime>
  <Words>24</Words>
  <Application>Microsoft Office PowerPoint</Application>
  <PresentationFormat>Widescreen</PresentationFormat>
  <Paragraphs>11</Paragraphs>
  <Slides>9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1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9</vt:i4>
      </vt:variant>
    </vt:vector>
  </HeadingPairs>
  <TitlesOfParts>
    <vt:vector size="11" baseType="lpstr">
      <vt:lpstr>Corbel</vt:lpstr>
      <vt:lpstr>Grundlæggende</vt:lpstr>
      <vt:lpstr>Lager </vt:lpstr>
      <vt:lpstr>Lager</vt:lpstr>
      <vt:lpstr>Lagerstyring</vt:lpstr>
      <vt:lpstr>Lokationer</vt:lpstr>
      <vt:lpstr>Hjælpemidler</vt:lpstr>
      <vt:lpstr>Intern Transport</vt:lpstr>
      <vt:lpstr>Ekstern Transport</vt:lpstr>
      <vt:lpstr>Supply Chain Management</vt:lpstr>
      <vt:lpstr>Lean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Lager</dc:title>
  <dc:creator>Helle Märcher Andersen</dc:creator>
  <cp:lastModifiedBy>Helle Märcher Andersen</cp:lastModifiedBy>
  <cp:revision>8</cp:revision>
  <dcterms:created xsi:type="dcterms:W3CDTF">2020-10-14T08:47:06Z</dcterms:created>
  <dcterms:modified xsi:type="dcterms:W3CDTF">2020-10-14T09:24:07Z</dcterms:modified>
</cp:coreProperties>
</file>