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2" r:id="rId3"/>
    <p:sldId id="261" r:id="rId4"/>
    <p:sldId id="260" r:id="rId5"/>
    <p:sldId id="270" r:id="rId6"/>
    <p:sldId id="264" r:id="rId7"/>
    <p:sldId id="263" r:id="rId8"/>
    <p:sldId id="265" r:id="rId9"/>
    <p:sldId id="269" r:id="rId10"/>
    <p:sldId id="266" r:id="rId11"/>
    <p:sldId id="267" r:id="rId1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3400" autoAdjust="0"/>
  </p:normalViewPr>
  <p:slideViewPr>
    <p:cSldViewPr snapToGrid="0">
      <p:cViewPr varScale="1">
        <p:scale>
          <a:sx n="81" d="100"/>
          <a:sy n="81" d="100"/>
        </p:scale>
        <p:origin x="76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facebook.com/RybnersGymnasier" TargetMode="External"/><Relationship Id="rId1" Type="http://schemas.openxmlformats.org/officeDocument/2006/relationships/image" Target="../media/image10.jpeg"/><Relationship Id="rId4" Type="http://schemas.openxmlformats.org/officeDocument/2006/relationships/hyperlink" Target="http://facebook.com/rybnerserhvervsuddannelser"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8FFA3-A692-486A-8A5A-EFD6C1F98430}"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da-DK"/>
        </a:p>
      </dgm:t>
    </dgm:pt>
    <dgm:pt modelId="{591C23AB-1915-4B68-AA58-5340E8C69C64}">
      <dgm:prSet phldrT="[Tekst]"/>
      <dgm:spPr/>
      <dgm:t>
        <a:bodyPr/>
        <a:lstStyle/>
        <a:p>
          <a:r>
            <a:rPr lang="da-DK" dirty="0">
              <a:latin typeface="Soho Gothic Std" panose="020B0503030504020204" pitchFamily="34" charset="0"/>
            </a:rPr>
            <a:t>Rybners Gymnasier</a:t>
          </a:r>
        </a:p>
      </dgm:t>
    </dgm:pt>
    <dgm:pt modelId="{1E2AE22A-2ED0-40A1-9FA7-D8800545A373}" type="parTrans" cxnId="{DBC404FE-07C1-4D58-9F2E-E23820DE9F14}">
      <dgm:prSet/>
      <dgm:spPr/>
      <dgm:t>
        <a:bodyPr/>
        <a:lstStyle/>
        <a:p>
          <a:endParaRPr lang="da-DK"/>
        </a:p>
      </dgm:t>
    </dgm:pt>
    <dgm:pt modelId="{2548C5AA-6B85-44B2-9E56-371D92483FF7}" type="sibTrans" cxnId="{DBC404FE-07C1-4D58-9F2E-E23820DE9F14}">
      <dgm:prSet/>
      <dgm:spPr/>
      <dgm:t>
        <a:bodyPr/>
        <a:lstStyle/>
        <a:p>
          <a:endParaRPr lang="da-DK"/>
        </a:p>
      </dgm:t>
    </dgm:pt>
    <dgm:pt modelId="{965CED23-2873-4B54-B983-107C868B75A2}">
      <dgm:prSet phldrT="[Tekst]"/>
      <dgm:spPr/>
      <dgm:t>
        <a:bodyPr/>
        <a:lstStyle/>
        <a:p>
          <a:r>
            <a:rPr lang="da-DK" dirty="0">
              <a:latin typeface="Soho Gothic Std" panose="020B0503030504020204" pitchFamily="34" charset="0"/>
            </a:rPr>
            <a:t>Rybners Erhvervsuddannelser</a:t>
          </a:r>
        </a:p>
      </dgm:t>
    </dgm:pt>
    <dgm:pt modelId="{9C18A1BF-7496-4365-A831-FC4A31472214}" type="parTrans" cxnId="{365AA702-BE88-44B4-BDBE-6AC4A59AF247}">
      <dgm:prSet/>
      <dgm:spPr/>
      <dgm:t>
        <a:bodyPr/>
        <a:lstStyle/>
        <a:p>
          <a:endParaRPr lang="da-DK"/>
        </a:p>
      </dgm:t>
    </dgm:pt>
    <dgm:pt modelId="{E4B0EA98-0E01-49E3-B97E-F58B326DA5F9}" type="sibTrans" cxnId="{365AA702-BE88-44B4-BDBE-6AC4A59AF247}">
      <dgm:prSet/>
      <dgm:spPr/>
      <dgm:t>
        <a:bodyPr/>
        <a:lstStyle/>
        <a:p>
          <a:endParaRPr lang="da-DK"/>
        </a:p>
      </dgm:t>
    </dgm:pt>
    <dgm:pt modelId="{FBCDDCBA-70EE-4344-BD3D-406C97EFAF05}" type="pres">
      <dgm:prSet presAssocID="{E798FFA3-A692-486A-8A5A-EFD6C1F98430}" presName="hierChild1" presStyleCnt="0">
        <dgm:presLayoutVars>
          <dgm:chPref val="1"/>
          <dgm:dir/>
          <dgm:animOne val="branch"/>
          <dgm:animLvl val="lvl"/>
          <dgm:resizeHandles/>
        </dgm:presLayoutVars>
      </dgm:prSet>
      <dgm:spPr/>
    </dgm:pt>
    <dgm:pt modelId="{64AEB866-7D2D-4632-8AF0-45A8D5326DD3}" type="pres">
      <dgm:prSet presAssocID="{591C23AB-1915-4B68-AA58-5340E8C69C64}" presName="hierRoot1" presStyleCnt="0"/>
      <dgm:spPr/>
    </dgm:pt>
    <dgm:pt modelId="{8CB6E821-12C4-4474-89B5-14864CFEFA2F}" type="pres">
      <dgm:prSet presAssocID="{591C23AB-1915-4B68-AA58-5340E8C69C64}" presName="composite" presStyleCnt="0"/>
      <dgm:spPr/>
    </dgm:pt>
    <dgm:pt modelId="{3FBFE82D-20EF-4DAC-BF46-B512F00B3CC8}" type="pres">
      <dgm:prSet presAssocID="{591C23AB-1915-4B68-AA58-5340E8C69C64}" presName="image" presStyleLbl="node0" presStyleIdx="0" presStyleCnt="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E4A72B9E-6A88-4F71-92C8-CF5AEB19DE9B}" type="pres">
      <dgm:prSet presAssocID="{591C23AB-1915-4B68-AA58-5340E8C69C64}" presName="text" presStyleLbl="revTx" presStyleIdx="0" presStyleCnt="2">
        <dgm:presLayoutVars>
          <dgm:chPref val="3"/>
        </dgm:presLayoutVars>
      </dgm:prSet>
      <dgm:spPr/>
    </dgm:pt>
    <dgm:pt modelId="{1CF13822-9B03-4342-BBFD-35CF155720CA}" type="pres">
      <dgm:prSet presAssocID="{591C23AB-1915-4B68-AA58-5340E8C69C64}" presName="hierChild2" presStyleCnt="0"/>
      <dgm:spPr/>
    </dgm:pt>
    <dgm:pt modelId="{18D5B407-C52A-47CE-9766-5C7842290439}" type="pres">
      <dgm:prSet presAssocID="{965CED23-2873-4B54-B983-107C868B75A2}" presName="hierRoot1" presStyleCnt="0"/>
      <dgm:spPr/>
    </dgm:pt>
    <dgm:pt modelId="{963EA562-A3AC-44AE-93BD-FEE2C3B235D3}" type="pres">
      <dgm:prSet presAssocID="{965CED23-2873-4B54-B983-107C868B75A2}" presName="composite" presStyleCnt="0"/>
      <dgm:spPr/>
    </dgm:pt>
    <dgm:pt modelId="{10AE5EA0-E8B9-4A58-B127-4A150D2CA740}" type="pres">
      <dgm:prSet presAssocID="{965CED23-2873-4B54-B983-107C868B75A2}" presName="image" presStyleLbl="node0" presStyleIdx="1" presStyleCnt="2"/>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7C296ABE-5FB5-47AD-95AA-043AD15CA4E3}" type="pres">
      <dgm:prSet presAssocID="{965CED23-2873-4B54-B983-107C868B75A2}" presName="text" presStyleLbl="revTx" presStyleIdx="1" presStyleCnt="2">
        <dgm:presLayoutVars>
          <dgm:chPref val="3"/>
        </dgm:presLayoutVars>
      </dgm:prSet>
      <dgm:spPr/>
    </dgm:pt>
    <dgm:pt modelId="{ADDF4AF2-CEDE-487A-B57F-54AC0CD6EE8F}" type="pres">
      <dgm:prSet presAssocID="{965CED23-2873-4B54-B983-107C868B75A2}" presName="hierChild2" presStyleCnt="0"/>
      <dgm:spPr/>
    </dgm:pt>
  </dgm:ptLst>
  <dgm:cxnLst>
    <dgm:cxn modelId="{365AA702-BE88-44B4-BDBE-6AC4A59AF247}" srcId="{E798FFA3-A692-486A-8A5A-EFD6C1F98430}" destId="{965CED23-2873-4B54-B983-107C868B75A2}" srcOrd="1" destOrd="0" parTransId="{9C18A1BF-7496-4365-A831-FC4A31472214}" sibTransId="{E4B0EA98-0E01-49E3-B97E-F58B326DA5F9}"/>
    <dgm:cxn modelId="{0EE3FC2E-4D9C-467A-B219-7528A17BAB4E}" type="presOf" srcId="{965CED23-2873-4B54-B983-107C868B75A2}" destId="{7C296ABE-5FB5-47AD-95AA-043AD15CA4E3}" srcOrd="0" destOrd="0" presId="urn:microsoft.com/office/officeart/2009/layout/CirclePictureHierarchy"/>
    <dgm:cxn modelId="{1FDF0E6A-FE24-4A2D-86F5-690193389B62}" type="presOf" srcId="{E798FFA3-A692-486A-8A5A-EFD6C1F98430}" destId="{FBCDDCBA-70EE-4344-BD3D-406C97EFAF05}" srcOrd="0" destOrd="0" presId="urn:microsoft.com/office/officeart/2009/layout/CirclePictureHierarchy"/>
    <dgm:cxn modelId="{DDC91AED-BED6-42C8-9BD3-44A25BEC4C17}" type="presOf" srcId="{591C23AB-1915-4B68-AA58-5340E8C69C64}" destId="{E4A72B9E-6A88-4F71-92C8-CF5AEB19DE9B}" srcOrd="0" destOrd="0" presId="urn:microsoft.com/office/officeart/2009/layout/CirclePictureHierarchy"/>
    <dgm:cxn modelId="{DBC404FE-07C1-4D58-9F2E-E23820DE9F14}" srcId="{E798FFA3-A692-486A-8A5A-EFD6C1F98430}" destId="{591C23AB-1915-4B68-AA58-5340E8C69C64}" srcOrd="0" destOrd="0" parTransId="{1E2AE22A-2ED0-40A1-9FA7-D8800545A373}" sibTransId="{2548C5AA-6B85-44B2-9E56-371D92483FF7}"/>
    <dgm:cxn modelId="{371EBFD7-E9F7-4233-8980-9A53C059DEA6}" type="presParOf" srcId="{FBCDDCBA-70EE-4344-BD3D-406C97EFAF05}" destId="{64AEB866-7D2D-4632-8AF0-45A8D5326DD3}" srcOrd="0" destOrd="0" presId="urn:microsoft.com/office/officeart/2009/layout/CirclePictureHierarchy"/>
    <dgm:cxn modelId="{B48F940D-84F0-4A4A-BF48-61F7B267FE2B}" type="presParOf" srcId="{64AEB866-7D2D-4632-8AF0-45A8D5326DD3}" destId="{8CB6E821-12C4-4474-89B5-14864CFEFA2F}" srcOrd="0" destOrd="0" presId="urn:microsoft.com/office/officeart/2009/layout/CirclePictureHierarchy"/>
    <dgm:cxn modelId="{73199F3E-CE54-479C-8224-5561F2805E37}" type="presParOf" srcId="{8CB6E821-12C4-4474-89B5-14864CFEFA2F}" destId="{3FBFE82D-20EF-4DAC-BF46-B512F00B3CC8}" srcOrd="0" destOrd="0" presId="urn:microsoft.com/office/officeart/2009/layout/CirclePictureHierarchy"/>
    <dgm:cxn modelId="{EEB4656B-CB2D-4791-9D13-D110B74EEA6C}" type="presParOf" srcId="{8CB6E821-12C4-4474-89B5-14864CFEFA2F}" destId="{E4A72B9E-6A88-4F71-92C8-CF5AEB19DE9B}" srcOrd="1" destOrd="0" presId="urn:microsoft.com/office/officeart/2009/layout/CirclePictureHierarchy"/>
    <dgm:cxn modelId="{F09A30B2-546F-4845-A0D1-471839723C17}" type="presParOf" srcId="{64AEB866-7D2D-4632-8AF0-45A8D5326DD3}" destId="{1CF13822-9B03-4342-BBFD-35CF155720CA}" srcOrd="1" destOrd="0" presId="urn:microsoft.com/office/officeart/2009/layout/CirclePictureHierarchy"/>
    <dgm:cxn modelId="{8EC9E360-6BE6-4A63-99CE-7B4D9CB392E2}" type="presParOf" srcId="{FBCDDCBA-70EE-4344-BD3D-406C97EFAF05}" destId="{18D5B407-C52A-47CE-9766-5C7842290439}" srcOrd="1" destOrd="0" presId="urn:microsoft.com/office/officeart/2009/layout/CirclePictureHierarchy"/>
    <dgm:cxn modelId="{9240E9D8-7E65-4BDF-840C-D5D3EA364992}" type="presParOf" srcId="{18D5B407-C52A-47CE-9766-5C7842290439}" destId="{963EA562-A3AC-44AE-93BD-FEE2C3B235D3}" srcOrd="0" destOrd="0" presId="urn:microsoft.com/office/officeart/2009/layout/CirclePictureHierarchy"/>
    <dgm:cxn modelId="{26DF41B3-76DE-4FAF-8E16-1FA18A1E1520}" type="presParOf" srcId="{963EA562-A3AC-44AE-93BD-FEE2C3B235D3}" destId="{10AE5EA0-E8B9-4A58-B127-4A150D2CA740}" srcOrd="0" destOrd="0" presId="urn:microsoft.com/office/officeart/2009/layout/CirclePictureHierarchy"/>
    <dgm:cxn modelId="{A3B467D7-E324-411A-B3EF-FD1E752529F1}" type="presParOf" srcId="{963EA562-A3AC-44AE-93BD-FEE2C3B235D3}" destId="{7C296ABE-5FB5-47AD-95AA-043AD15CA4E3}" srcOrd="1" destOrd="0" presId="urn:microsoft.com/office/officeart/2009/layout/CirclePictureHierarchy"/>
    <dgm:cxn modelId="{1665D056-EC80-4258-8F5C-668C1B024667}" type="presParOf" srcId="{18D5B407-C52A-47CE-9766-5C7842290439}" destId="{ADDF4AF2-CEDE-487A-B57F-54AC0CD6EE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E82D-20EF-4DAC-BF46-B512F00B3CC8}">
      <dsp:nvSpPr>
        <dsp:cNvPr id="0" name=""/>
        <dsp:cNvSpPr/>
      </dsp:nvSpPr>
      <dsp:spPr>
        <a:xfrm>
          <a:off x="629" y="1352423"/>
          <a:ext cx="982195" cy="982195"/>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72B9E-6A88-4F71-92C8-CF5AEB19DE9B}">
      <dsp:nvSpPr>
        <dsp:cNvPr id="0" name=""/>
        <dsp:cNvSpPr/>
      </dsp:nvSpPr>
      <dsp:spPr>
        <a:xfrm>
          <a:off x="982825"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a-DK" sz="1000" kern="1200" dirty="0">
              <a:latin typeface="Soho Gothic Std" panose="020B0503030504020204" pitchFamily="34" charset="0"/>
            </a:rPr>
            <a:t>Rybners Gymnasier</a:t>
          </a:r>
        </a:p>
      </dsp:txBody>
      <dsp:txXfrm>
        <a:off x="982825" y="1349968"/>
        <a:ext cx="1473293" cy="982195"/>
      </dsp:txXfrm>
    </dsp:sp>
    <dsp:sp modelId="{10AE5EA0-E8B9-4A58-B127-4A150D2CA740}">
      <dsp:nvSpPr>
        <dsp:cNvPr id="0" name=""/>
        <dsp:cNvSpPr/>
      </dsp:nvSpPr>
      <dsp:spPr>
        <a:xfrm>
          <a:off x="2701667" y="1352423"/>
          <a:ext cx="982195" cy="982195"/>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96ABE-5FB5-47AD-95AA-043AD15CA4E3}">
      <dsp:nvSpPr>
        <dsp:cNvPr id="0" name=""/>
        <dsp:cNvSpPr/>
      </dsp:nvSpPr>
      <dsp:spPr>
        <a:xfrm>
          <a:off x="3683863"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da-DK" sz="1000" kern="1200" dirty="0">
              <a:latin typeface="Soho Gothic Std" panose="020B0503030504020204" pitchFamily="34" charset="0"/>
            </a:rPr>
            <a:t>Rybners Erhvervsuddannelser</a:t>
          </a:r>
        </a:p>
      </dsp:txBody>
      <dsp:txXfrm>
        <a:off x="3683863" y="1349968"/>
        <a:ext cx="1473293" cy="98219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A3460-2055-4439-A393-4EF3DBCE353B}" type="datetimeFigureOut">
              <a:rPr lang="da-DK" smtClean="0"/>
              <a:t>08-04-2021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FE879-652C-400D-A0C8-82BA8F1DE3AF}" type="slidenum">
              <a:rPr lang="da-DK" smtClean="0"/>
              <a:t>‹nr.›</a:t>
            </a:fld>
            <a:endParaRPr lang="da-DK"/>
          </a:p>
        </p:txBody>
      </p:sp>
    </p:spTree>
    <p:extLst>
      <p:ext uri="{BB962C8B-B14F-4D97-AF65-F5344CB8AC3E}">
        <p14:creationId xmlns:p14="http://schemas.microsoft.com/office/powerpoint/2010/main" val="274546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a:t>
            </a:r>
            <a:r>
              <a:rPr lang="da-DK"/>
              <a:t>til brobygning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a:t>
            </a:fld>
            <a:endParaRPr lang="da-DK"/>
          </a:p>
        </p:txBody>
      </p:sp>
    </p:spTree>
    <p:extLst>
      <p:ext uri="{BB962C8B-B14F-4D97-AF65-F5344CB8AC3E}">
        <p14:creationId xmlns:p14="http://schemas.microsoft.com/office/powerpoint/2010/main" val="239171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På Rybners råder over en bred pallette af ungdomsuddannelser. Derfor kan vi tilbyde dig den helt rigtige uddannelse. Vores vejledere hjælper dig gerne med at finde vej til den rette uddannelse, så det kan føles trygt at starte på Rybners.</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3</a:t>
            </a:fld>
            <a:endParaRPr lang="da-DK"/>
          </a:p>
        </p:txBody>
      </p:sp>
    </p:spTree>
    <p:extLst>
      <p:ext uri="{BB962C8B-B14F-4D97-AF65-F5344CB8AC3E}">
        <p14:creationId xmlns:p14="http://schemas.microsoft.com/office/powerpoint/2010/main" val="55423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Hør, hvad vores elever siger om at gå på Rybners </a:t>
            </a:r>
            <a:r>
              <a:rPr lang="da-DK" dirty="0">
                <a:sym typeface="Wingdings" panose="05000000000000000000" pitchFamily="2" charset="2"/>
              </a:rPr>
              <a:t> </a:t>
            </a:r>
            <a:r>
              <a:rPr lang="da-DK" dirty="0"/>
              <a:t>Tryk på piler så åbner linket, hvor videoen ligger. </a:t>
            </a:r>
          </a:p>
          <a:p>
            <a:r>
              <a:rPr lang="da-DK" dirty="0"/>
              <a:t>https://www.youtube.com/watch?v=h-AtPKAML8M </a:t>
            </a:r>
          </a:p>
        </p:txBody>
      </p:sp>
      <p:sp>
        <p:nvSpPr>
          <p:cNvPr id="4" name="Pladsholder til slidenummer 3"/>
          <p:cNvSpPr>
            <a:spLocks noGrp="1"/>
          </p:cNvSpPr>
          <p:nvPr>
            <p:ph type="sldNum" sz="quarter" idx="5"/>
          </p:nvPr>
        </p:nvSpPr>
        <p:spPr/>
        <p:txBody>
          <a:bodyPr/>
          <a:lstStyle/>
          <a:p>
            <a:fld id="{5FEFE879-652C-400D-A0C8-82BA8F1DE3AF}" type="slidenum">
              <a:rPr lang="da-DK" smtClean="0"/>
              <a:t>4</a:t>
            </a:fld>
            <a:endParaRPr lang="da-DK"/>
          </a:p>
        </p:txBody>
      </p:sp>
    </p:spTree>
    <p:extLst>
      <p:ext uri="{BB962C8B-B14F-4D97-AF65-F5344CB8AC3E}">
        <p14:creationId xmlns:p14="http://schemas.microsoft.com/office/powerpoint/2010/main" val="384644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brobygning</a:t>
            </a:r>
          </a:p>
        </p:txBody>
      </p:sp>
      <p:sp>
        <p:nvSpPr>
          <p:cNvPr id="4" name="Pladsholder til slidenummer 3"/>
          <p:cNvSpPr>
            <a:spLocks noGrp="1"/>
          </p:cNvSpPr>
          <p:nvPr>
            <p:ph type="sldNum" sz="quarter" idx="5"/>
          </p:nvPr>
        </p:nvSpPr>
        <p:spPr/>
        <p:txBody>
          <a:bodyPr/>
          <a:lstStyle/>
          <a:p>
            <a:fld id="{5FEFE879-652C-400D-A0C8-82BA8F1DE3AF}" type="slidenum">
              <a:rPr lang="da-DK" smtClean="0"/>
              <a:t>6</a:t>
            </a:fld>
            <a:endParaRPr lang="da-DK"/>
          </a:p>
        </p:txBody>
      </p:sp>
    </p:spTree>
    <p:extLst>
      <p:ext uri="{BB962C8B-B14F-4D97-AF65-F5344CB8AC3E}">
        <p14:creationId xmlns:p14="http://schemas.microsoft.com/office/powerpoint/2010/main" val="339082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8</a:t>
            </a:fld>
            <a:endParaRPr lang="da-DK"/>
          </a:p>
        </p:txBody>
      </p:sp>
    </p:spTree>
    <p:extLst>
      <p:ext uri="{BB962C8B-B14F-4D97-AF65-F5344CB8AC3E}">
        <p14:creationId xmlns:p14="http://schemas.microsoft.com/office/powerpoint/2010/main" val="61385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9</a:t>
            </a:fld>
            <a:endParaRPr lang="da-DK"/>
          </a:p>
        </p:txBody>
      </p:sp>
    </p:spTree>
    <p:extLst>
      <p:ext uri="{BB962C8B-B14F-4D97-AF65-F5344CB8AC3E}">
        <p14:creationId xmlns:p14="http://schemas.microsoft.com/office/powerpoint/2010/main" val="191121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10</a:t>
            </a:fld>
            <a:endParaRPr lang="da-DK"/>
          </a:p>
        </p:txBody>
      </p:sp>
    </p:spTree>
    <p:extLst>
      <p:ext uri="{BB962C8B-B14F-4D97-AF65-F5344CB8AC3E}">
        <p14:creationId xmlns:p14="http://schemas.microsoft.com/office/powerpoint/2010/main" val="3997122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a:t>
            </a:r>
            <a:r>
              <a:rPr lang="da-DK" dirty="0" err="1"/>
              <a:t>brobgning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11</a:t>
            </a:fld>
            <a:endParaRPr lang="da-DK"/>
          </a:p>
        </p:txBody>
      </p:sp>
    </p:spTree>
    <p:extLst>
      <p:ext uri="{BB962C8B-B14F-4D97-AF65-F5344CB8AC3E}">
        <p14:creationId xmlns:p14="http://schemas.microsoft.com/office/powerpoint/2010/main" val="155527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F7DC6-EE41-4EFE-B653-70ED1A57A78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1A4AEF9-787B-4449-B4CD-921902547E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2CDDFF4-34CD-4001-9B8E-281A7EA298F4}"/>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5" name="Pladsholder til sidefod 4">
            <a:extLst>
              <a:ext uri="{FF2B5EF4-FFF2-40B4-BE49-F238E27FC236}">
                <a16:creationId xmlns:a16="http://schemas.microsoft.com/office/drawing/2014/main" id="{03E02371-45B1-4B39-AF75-E4CDA4F16D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236EBF-E739-4CD3-8D5A-6C872A7B65D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321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D0C0F-E516-4792-B875-223AB87E79D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765756C-1A61-4FE2-B6AB-A51267AF9CAB}"/>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06C681-13BD-4C70-87AB-9CFDB3864706}"/>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5" name="Pladsholder til sidefod 4">
            <a:extLst>
              <a:ext uri="{FF2B5EF4-FFF2-40B4-BE49-F238E27FC236}">
                <a16:creationId xmlns:a16="http://schemas.microsoft.com/office/drawing/2014/main" id="{22AC497B-522B-4A10-BA7E-8C39593100A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6CB3B08-FE7A-4E34-8F63-5C064054B47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52808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CFE7E72-E8C9-4E68-B911-35887E4F71B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60B1636-1D5A-43A7-91D8-FC7DAF887B0D}"/>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F2E51EF-18FE-47BD-A742-2787DBE2E3FC}"/>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5" name="Pladsholder til sidefod 4">
            <a:extLst>
              <a:ext uri="{FF2B5EF4-FFF2-40B4-BE49-F238E27FC236}">
                <a16:creationId xmlns:a16="http://schemas.microsoft.com/office/drawing/2014/main" id="{32F02C61-4286-45D7-9120-9F758828BC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28315E-6131-4396-91F1-3FA1ECAB7AC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164858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5A6E3-DB78-460D-82F3-E6F97CC06C3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BE2494-F87C-4D47-9AF1-E052702518D3}"/>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B8C882-3E55-4AB5-A1D7-B8E2905A2D74}"/>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5" name="Pladsholder til sidefod 4">
            <a:extLst>
              <a:ext uri="{FF2B5EF4-FFF2-40B4-BE49-F238E27FC236}">
                <a16:creationId xmlns:a16="http://schemas.microsoft.com/office/drawing/2014/main" id="{84FB58EA-28B5-4F56-876B-08658796EA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46A07D7-99EB-4DA2-B1D2-B17C0889CA6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01824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873BA-BC44-45C3-B53A-EEE4EAFC9A7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83D4398-1AA2-498D-BE22-5D6C4B173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B2048A12-F873-499B-B125-7ADFE97DF2DA}"/>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5" name="Pladsholder til sidefod 4">
            <a:extLst>
              <a:ext uri="{FF2B5EF4-FFF2-40B4-BE49-F238E27FC236}">
                <a16:creationId xmlns:a16="http://schemas.microsoft.com/office/drawing/2014/main" id="{9E359FED-5CA1-49AE-9A09-9A92EBDC7B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D17BE4-A7CC-4015-BA9E-3513E38D1F7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62653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548F9-1E51-4555-8D7E-BE4E80122B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ACA233E-02E2-4EC3-8546-8A5BCCC9761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8BA8516-B29A-4835-9C50-C022C247F087}"/>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D3BA64-F48C-458C-9495-236432061FD2}"/>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6" name="Pladsholder til sidefod 5">
            <a:extLst>
              <a:ext uri="{FF2B5EF4-FFF2-40B4-BE49-F238E27FC236}">
                <a16:creationId xmlns:a16="http://schemas.microsoft.com/office/drawing/2014/main" id="{57B9526C-4990-408B-9049-96EC05ECC5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002CF71-EC68-42DF-B860-AA3A4F337D9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1015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88853-05C8-4209-932D-D638B6BEB7A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3726088-81F3-48DA-AE97-0B7833538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0CB4A0F9-14BB-480C-A2CC-2127254E6D41}"/>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9F2D9E7-B551-4300-B508-9861859E8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285FFBBA-462E-4DBE-A998-8FBDC563B037}"/>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CED1AB0-B8EC-405F-9C30-BFD17FD2FCE7}"/>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8" name="Pladsholder til sidefod 7">
            <a:extLst>
              <a:ext uri="{FF2B5EF4-FFF2-40B4-BE49-F238E27FC236}">
                <a16:creationId xmlns:a16="http://schemas.microsoft.com/office/drawing/2014/main" id="{58D24705-3E14-4DF1-B821-A44C5D85BBC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916D704-478E-4C57-8C31-BD53B2AFE959}"/>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34240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F3A85-9E6B-4CEB-8A76-0E887719EFC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34755A2-4EC3-42C0-B21C-B77404B9904D}"/>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4" name="Pladsholder til sidefod 3">
            <a:extLst>
              <a:ext uri="{FF2B5EF4-FFF2-40B4-BE49-F238E27FC236}">
                <a16:creationId xmlns:a16="http://schemas.microsoft.com/office/drawing/2014/main" id="{36F5039B-F9C9-4DB2-BF8A-3C3F23B6955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FDE6227-9486-4A7A-B547-B861C958BD7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73092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10857E8-525E-4F53-B739-FB5A38C1F01E}"/>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3" name="Pladsholder til sidefod 2">
            <a:extLst>
              <a:ext uri="{FF2B5EF4-FFF2-40B4-BE49-F238E27FC236}">
                <a16:creationId xmlns:a16="http://schemas.microsoft.com/office/drawing/2014/main" id="{B39A12D4-11A5-4B3F-B73B-1F87D9466DF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B5DCC0A-8B38-4674-BB40-F22745B4ADF1}"/>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43845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3569B-D00F-4C3F-BD10-D0A3FDD9091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18FC8A1-A169-4CFD-AC7A-082C3C390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DAB9799-B7D1-4346-9944-2FAEC5155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90561873-D0C2-4DEB-95E2-AF594F5D0CC4}"/>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6" name="Pladsholder til sidefod 5">
            <a:extLst>
              <a:ext uri="{FF2B5EF4-FFF2-40B4-BE49-F238E27FC236}">
                <a16:creationId xmlns:a16="http://schemas.microsoft.com/office/drawing/2014/main" id="{53680E79-1581-4041-A077-0912F12788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2DD4DB0-DA5E-4779-93B4-58AB59F8CB8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80889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2B09F-9015-421B-A38A-9536D474763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C19F7FB-EA0D-478C-A3FB-8541E7EE0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0D8FD5D0-C417-463F-9BA8-2F62B254B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F87EB25-E57A-497B-B26D-03FBDF24DE0F}"/>
              </a:ext>
            </a:extLst>
          </p:cNvPr>
          <p:cNvSpPr>
            <a:spLocks noGrp="1"/>
          </p:cNvSpPr>
          <p:nvPr>
            <p:ph type="dt" sz="half" idx="10"/>
          </p:nvPr>
        </p:nvSpPr>
        <p:spPr/>
        <p:txBody>
          <a:bodyPr/>
          <a:lstStyle/>
          <a:p>
            <a:fld id="{B90F88B5-BD6A-4C73-872A-59297F849EAA}" type="datetimeFigureOut">
              <a:rPr lang="da-DK" smtClean="0"/>
              <a:t>08-04-2021</a:t>
            </a:fld>
            <a:endParaRPr lang="da-DK"/>
          </a:p>
        </p:txBody>
      </p:sp>
      <p:sp>
        <p:nvSpPr>
          <p:cNvPr id="6" name="Pladsholder til sidefod 5">
            <a:extLst>
              <a:ext uri="{FF2B5EF4-FFF2-40B4-BE49-F238E27FC236}">
                <a16:creationId xmlns:a16="http://schemas.microsoft.com/office/drawing/2014/main" id="{FB353FCC-D146-486F-998F-878BBA51175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AA46ADD-E736-4C5B-8076-82BD7406B046}"/>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77235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3CAA1F9-E4BC-47EE-88C7-E1610050B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C6E35E6-82D3-44C5-9F6E-C99B8EBB7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77DB43-D9B4-4F41-8225-61D835E78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F88B5-BD6A-4C73-872A-59297F849EAA}" type="datetimeFigureOut">
              <a:rPr lang="da-DK" smtClean="0"/>
              <a:t>08-04-2021</a:t>
            </a:fld>
            <a:endParaRPr lang="da-DK"/>
          </a:p>
        </p:txBody>
      </p:sp>
      <p:sp>
        <p:nvSpPr>
          <p:cNvPr id="5" name="Pladsholder til sidefod 4">
            <a:extLst>
              <a:ext uri="{FF2B5EF4-FFF2-40B4-BE49-F238E27FC236}">
                <a16:creationId xmlns:a16="http://schemas.microsoft.com/office/drawing/2014/main" id="{56F5DB2A-D737-4A10-A3D5-E6032601D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85920EF-4826-4220-9176-4E75B99C1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E36F1-62D6-46B9-BCC3-2FE8AC9DD9BA}" type="slidenum">
              <a:rPr lang="da-DK" smtClean="0"/>
              <a:t>‹nr.›</a:t>
            </a:fld>
            <a:endParaRPr lang="da-DK"/>
          </a:p>
        </p:txBody>
      </p:sp>
    </p:spTree>
    <p:extLst>
      <p:ext uri="{BB962C8B-B14F-4D97-AF65-F5344CB8AC3E}">
        <p14:creationId xmlns:p14="http://schemas.microsoft.com/office/powerpoint/2010/main" val="742711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instagram.com/rybners"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hyperlink" Target="https://rybners.dk/system/snapchat-kode" TargetMode="External"/><Relationship Id="rId5" Type="http://schemas.openxmlformats.org/officeDocument/2006/relationships/diagramQuickStyle" Target="../diagrams/quickStyle1.xml"/><Relationship Id="rId10" Type="http://schemas.openxmlformats.org/officeDocument/2006/relationships/image" Target="../media/image13.jfif"/><Relationship Id="rId4" Type="http://schemas.openxmlformats.org/officeDocument/2006/relationships/diagramLayout" Target="../diagrams/layout1.xml"/><Relationship Id="rId9"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youtube.com/watch?v=h-AtPKAML8M" TargetMode="Externa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hyperlink" Target="https://rybners.dk/besoeg-rybners/brobygning/teknisk-skole-bygger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9939" y="0"/>
            <a:ext cx="12192000" cy="68580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6000" b="1" dirty="0">
                <a:solidFill>
                  <a:schemeClr val="bg1"/>
                </a:solidFill>
                <a:latin typeface="Soho Gothic Std" panose="020B0503030504020204" pitchFamily="34" charset="0"/>
              </a:rPr>
              <a:t>Velkommen til brobygning </a:t>
            </a: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292" y="5009788"/>
            <a:ext cx="3238500" cy="1352550"/>
          </a:xfrm>
          <a:prstGeom prst="rect">
            <a:avLst/>
          </a:prstGeom>
        </p:spPr>
      </p:pic>
    </p:spTree>
    <p:extLst>
      <p:ext uri="{BB962C8B-B14F-4D97-AF65-F5344CB8AC3E}">
        <p14:creationId xmlns:p14="http://schemas.microsoft.com/office/powerpoint/2010/main" val="80271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950CA-D365-4551-AF9F-97E72DD4F319}"/>
              </a:ext>
            </a:extLst>
          </p:cNvPr>
          <p:cNvSpPr>
            <a:spLocks noGrp="1"/>
          </p:cNvSpPr>
          <p:nvPr>
            <p:ph type="title"/>
          </p:nvPr>
        </p:nvSpPr>
        <p:spPr/>
        <p:txBody>
          <a:bodyPr>
            <a:normAutofit/>
          </a:bodyPr>
          <a:lstStyle/>
          <a:p>
            <a:r>
              <a:rPr lang="da-DK" sz="1800" dirty="0">
                <a:latin typeface="Soho Gothic Std" panose="020B0503030504020204" pitchFamily="34" charset="0"/>
              </a:rPr>
              <a:t>VORES SOCIALE MEDIER</a:t>
            </a:r>
            <a:br>
              <a:rPr lang="da-DK" sz="3200" b="1" dirty="0">
                <a:latin typeface="Soho Gothic Std" panose="020B0503030504020204" pitchFamily="34" charset="0"/>
              </a:rPr>
            </a:br>
            <a:r>
              <a:rPr lang="da-DK" sz="3200" b="1" dirty="0">
                <a:latin typeface="Soho Gothic Std" panose="020B0503030504020204" pitchFamily="34" charset="0"/>
              </a:rPr>
              <a:t>Følg hverdagen på Rybners</a:t>
            </a:r>
          </a:p>
        </p:txBody>
      </p:sp>
      <p:graphicFrame>
        <p:nvGraphicFramePr>
          <p:cNvPr id="18" name="Pladsholder til indhold 17">
            <a:extLst>
              <a:ext uri="{FF2B5EF4-FFF2-40B4-BE49-F238E27FC236}">
                <a16:creationId xmlns:a16="http://schemas.microsoft.com/office/drawing/2014/main" id="{E27F21E1-1AB0-4FE4-A515-6062E7E1033B}"/>
              </a:ext>
            </a:extLst>
          </p:cNvPr>
          <p:cNvGraphicFramePr>
            <a:graphicFrameLocks noGrp="1"/>
          </p:cNvGraphicFramePr>
          <p:nvPr>
            <p:ph sz="half" idx="2"/>
            <p:extLst>
              <p:ext uri="{D42A27DB-BD31-4B8C-83A1-F6EECF244321}">
                <p14:modId xmlns:p14="http://schemas.microsoft.com/office/powerpoint/2010/main" val="354830258"/>
              </p:ext>
            </p:extLst>
          </p:nvPr>
        </p:nvGraphicFramePr>
        <p:xfrm>
          <a:off x="1119708" y="3118293"/>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ladsholder til indhold 15">
            <a:hlinkClick r:id="rId8"/>
            <a:extLst>
              <a:ext uri="{FF2B5EF4-FFF2-40B4-BE49-F238E27FC236}">
                <a16:creationId xmlns:a16="http://schemas.microsoft.com/office/drawing/2014/main" id="{C2431218-28A8-474D-AF0E-941AD08D7AED}"/>
              </a:ext>
            </a:extLst>
          </p:cNvPr>
          <p:cNvPicPr>
            <a:picLocks noGrp="1" noChangeAspect="1"/>
          </p:cNvPicPr>
          <p:nvPr>
            <p:ph sz="quarter" idx="4"/>
          </p:nvPr>
        </p:nvPicPr>
        <p:blipFill>
          <a:blip r:embed="rId9">
            <a:extLst>
              <a:ext uri="{28A0092B-C50C-407E-A947-70E740481C1C}">
                <a14:useLocalDpi xmlns:a14="http://schemas.microsoft.com/office/drawing/2010/main" val="0"/>
              </a:ext>
            </a:extLst>
          </a:blip>
          <a:stretch>
            <a:fillRect/>
          </a:stretch>
        </p:blipFill>
        <p:spPr>
          <a:xfrm>
            <a:off x="6096000" y="2136028"/>
            <a:ext cx="2466978" cy="2448000"/>
          </a:xfrm>
        </p:spPr>
      </p:pic>
      <p:pic>
        <p:nvPicPr>
          <p:cNvPr id="20" name="Billede 19">
            <a:extLst>
              <a:ext uri="{FF2B5EF4-FFF2-40B4-BE49-F238E27FC236}">
                <a16:creationId xmlns:a16="http://schemas.microsoft.com/office/drawing/2014/main" id="{423855E8-0068-40A3-8FA9-E8B8C798EFD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9708" y="2263340"/>
            <a:ext cx="3899337" cy="2193377"/>
          </a:xfrm>
          <a:prstGeom prst="rect">
            <a:avLst/>
          </a:prstGeom>
        </p:spPr>
      </p:pic>
      <p:pic>
        <p:nvPicPr>
          <p:cNvPr id="21" name="Billede 20">
            <a:hlinkClick r:id="rId11"/>
            <a:extLst>
              <a:ext uri="{FF2B5EF4-FFF2-40B4-BE49-F238E27FC236}">
                <a16:creationId xmlns:a16="http://schemas.microsoft.com/office/drawing/2014/main" id="{3B432C0D-3A59-4AF8-89FA-8FA9E56C9F5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476927" y="2378953"/>
            <a:ext cx="2776860" cy="1971570"/>
          </a:xfrm>
          <a:prstGeom prst="rect">
            <a:avLst/>
          </a:prstGeom>
        </p:spPr>
      </p:pic>
    </p:spTree>
    <p:extLst>
      <p:ext uri="{BB962C8B-B14F-4D97-AF65-F5344CB8AC3E}">
        <p14:creationId xmlns:p14="http://schemas.microsoft.com/office/powerpoint/2010/main" val="259691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5400" b="1" dirty="0">
                <a:solidFill>
                  <a:schemeClr val="tx1"/>
                </a:solidFill>
                <a:latin typeface="Soho Gothic Std" panose="020B0503030504020204" pitchFamily="34" charset="0"/>
              </a:rPr>
              <a:t>Tak for i dag! </a:t>
            </a:r>
            <a:r>
              <a:rPr lang="da-DK" sz="5400" b="1" dirty="0">
                <a:solidFill>
                  <a:schemeClr val="tx1"/>
                </a:solidFill>
                <a:latin typeface="Soho Gothic Std" panose="020B0503030504020204" pitchFamily="34" charset="0"/>
                <a:sym typeface="Wingdings" panose="05000000000000000000" pitchFamily="2" charset="2"/>
              </a:rPr>
              <a:t></a:t>
            </a:r>
            <a:endParaRPr lang="da-DK" sz="5400" b="1" dirty="0">
              <a:solidFill>
                <a:schemeClr val="tx1"/>
              </a:solidFill>
              <a:latin typeface="Soho Gothic Std" panose="020B0503030504020204" pitchFamily="34" charset="0"/>
            </a:endParaRP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16755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BAC285-EA30-4F07-B599-86C42832423E}"/>
              </a:ext>
            </a:extLst>
          </p:cNvPr>
          <p:cNvSpPr>
            <a:spLocks noGrp="1"/>
          </p:cNvSpPr>
          <p:nvPr>
            <p:ph type="title"/>
          </p:nvPr>
        </p:nvSpPr>
        <p:spPr/>
        <p:txBody>
          <a:bodyPr>
            <a:normAutofit/>
          </a:bodyPr>
          <a:lstStyle/>
          <a:p>
            <a:r>
              <a:rPr lang="da-DK" sz="3200" b="1" dirty="0">
                <a:latin typeface="Soho Gothic Std" panose="020B0503030504020204" pitchFamily="34" charset="0"/>
              </a:rPr>
              <a:t>Programmet for i dag:</a:t>
            </a:r>
          </a:p>
        </p:txBody>
      </p:sp>
      <p:sp>
        <p:nvSpPr>
          <p:cNvPr id="5" name="Pladsholder til indhold 4">
            <a:extLst>
              <a:ext uri="{FF2B5EF4-FFF2-40B4-BE49-F238E27FC236}">
                <a16:creationId xmlns:a16="http://schemas.microsoft.com/office/drawing/2014/main" id="{2341D3F2-9572-4E82-B887-DE2CAB83EC48}"/>
              </a:ext>
            </a:extLst>
          </p:cNvPr>
          <p:cNvSpPr>
            <a:spLocks noGrp="1"/>
          </p:cNvSpPr>
          <p:nvPr>
            <p:ph idx="1"/>
          </p:nvPr>
        </p:nvSpPr>
        <p:spPr/>
        <p:txBody>
          <a:bodyPr/>
          <a:lstStyle/>
          <a:p>
            <a:r>
              <a:rPr lang="da-DK" sz="2400" dirty="0">
                <a:latin typeface="Soho Gothic Std" panose="020B0503030504020204" pitchFamily="34" charset="0"/>
              </a:rPr>
              <a:t>Præsentation af Rybners </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Præsentation af Byggeri, tømrer </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Brobygningsopgave</a:t>
            </a:r>
          </a:p>
          <a:p>
            <a:endParaRPr lang="da-DK" sz="2400" dirty="0">
              <a:latin typeface="Soho Gothic Std" panose="020B0503030504020204" pitchFamily="34" charset="0"/>
            </a:endParaRPr>
          </a:p>
          <a:p>
            <a:r>
              <a:rPr lang="da-DK" sz="2400" dirty="0">
                <a:latin typeface="Soho Gothic Std" panose="020B0503030504020204" pitchFamily="34" charset="0"/>
              </a:rPr>
              <a:t>Virtuel rundtur på Eud: tømrer</a:t>
            </a:r>
            <a:br>
              <a:rPr lang="da-DK" sz="2400" dirty="0">
                <a:highlight>
                  <a:srgbClr val="FFFF00"/>
                </a:highlight>
                <a:latin typeface="Soho Gothic Std" panose="020B0503030504020204" pitchFamily="34" charset="0"/>
              </a:rPr>
            </a:br>
            <a:endParaRPr lang="da-DK" sz="2400" dirty="0">
              <a:highlight>
                <a:srgbClr val="FFFF00"/>
              </a:highlight>
              <a:latin typeface="Soho Gothic Std" panose="020B0503030504020204" pitchFamily="34" charset="0"/>
            </a:endParaRPr>
          </a:p>
          <a:p>
            <a:r>
              <a:rPr lang="da-DK" sz="2400" dirty="0">
                <a:latin typeface="Soho Gothic Std" panose="020B0503030504020204" pitchFamily="34" charset="0"/>
              </a:rPr>
              <a:t>Tak for i dag </a:t>
            </a:r>
            <a:r>
              <a:rPr lang="da-DK" sz="2400" dirty="0">
                <a:latin typeface="Soho Gothic Std" panose="020B0503030504020204" pitchFamily="34" charset="0"/>
                <a:sym typeface="Wingdings" panose="05000000000000000000" pitchFamily="2" charset="2"/>
              </a:rPr>
              <a:t></a:t>
            </a:r>
            <a:endParaRPr lang="da-DK" sz="2400" dirty="0">
              <a:latin typeface="Soho Gothic Std" panose="020B0503030504020204" pitchFamily="34" charset="0"/>
            </a:endParaRPr>
          </a:p>
          <a:p>
            <a:endParaRPr lang="da-DK" dirty="0"/>
          </a:p>
        </p:txBody>
      </p:sp>
    </p:spTree>
    <p:extLst>
      <p:ext uri="{BB962C8B-B14F-4D97-AF65-F5344CB8AC3E}">
        <p14:creationId xmlns:p14="http://schemas.microsoft.com/office/powerpoint/2010/main" val="5383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RYBNERS EFTER FOLKESKOLEN?</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På Rybners har vi mange </a:t>
            </a:r>
          </a:p>
          <a:p>
            <a:r>
              <a:rPr lang="da-DK" sz="3200" b="1" dirty="0">
                <a:solidFill>
                  <a:schemeClr val="bg1"/>
                </a:solidFill>
                <a:latin typeface="Soho Gothic Std" panose="020B0503030504020204" pitchFamily="34" charset="0"/>
              </a:rPr>
              <a:t>uddannelser – også den </a:t>
            </a:r>
          </a:p>
          <a:p>
            <a:r>
              <a:rPr lang="da-DK" sz="3200" b="1" dirty="0">
                <a:solidFill>
                  <a:schemeClr val="bg1"/>
                </a:solidFill>
                <a:latin typeface="Soho Gothic Std" panose="020B0503030504020204" pitchFamily="34" charset="0"/>
              </a:rPr>
              <a:t>rigtige til dig</a:t>
            </a:r>
          </a:p>
          <a:p>
            <a:endParaRPr lang="da-DK" dirty="0"/>
          </a:p>
        </p:txBody>
      </p:sp>
    </p:spTree>
    <p:extLst>
      <p:ext uri="{BB962C8B-B14F-4D97-AF65-F5344CB8AC3E}">
        <p14:creationId xmlns:p14="http://schemas.microsoft.com/office/powerpoint/2010/main" val="130793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F3FA9-00F4-4DD6-A1DC-017D9625D73A}"/>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4EE6BFD9-054C-4466-A390-EA0E863ECC8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722" r="2680"/>
          <a:stretch/>
        </p:blipFill>
        <p:spPr>
          <a:xfrm>
            <a:off x="1" y="0"/>
            <a:ext cx="12192000" cy="6858000"/>
          </a:xfrm>
        </p:spPr>
      </p:pic>
      <p:pic>
        <p:nvPicPr>
          <p:cNvPr id="7" name="Grafik 6" descr="Afspil">
            <a:hlinkClick r:id="rId5"/>
            <a:extLst>
              <a:ext uri="{FF2B5EF4-FFF2-40B4-BE49-F238E27FC236}">
                <a16:creationId xmlns:a16="http://schemas.microsoft.com/office/drawing/2014/main" id="{21DC6F06-1CD7-4A36-B6FC-412CEE301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0361" y="2689860"/>
            <a:ext cx="1893425" cy="1893425"/>
          </a:xfrm>
          <a:prstGeom prst="rect">
            <a:avLst/>
          </a:prstGeom>
          <a:effectLst>
            <a:outerShdw blurRad="50800" dist="38100" dir="2700000" algn="tl" rotWithShape="0">
              <a:prstClr val="black">
                <a:alpha val="40000"/>
              </a:prstClr>
            </a:outerShdw>
          </a:effectLst>
        </p:spPr>
      </p:pic>
      <p:sp>
        <p:nvSpPr>
          <p:cNvPr id="8" name="Titel 5">
            <a:extLst>
              <a:ext uri="{FF2B5EF4-FFF2-40B4-BE49-F238E27FC236}">
                <a16:creationId xmlns:a16="http://schemas.microsoft.com/office/drawing/2014/main" id="{2766A9CB-A226-4179-A2D7-42F2AD74D490}"/>
              </a:ext>
            </a:extLst>
          </p:cNvPr>
          <p:cNvSpPr txBox="1">
            <a:spLocks/>
          </p:cNvSpPr>
          <p:nvPr/>
        </p:nvSpPr>
        <p:spPr>
          <a:xfrm>
            <a:off x="633730" y="891699"/>
            <a:ext cx="4730750" cy="93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800" dirty="0">
                <a:solidFill>
                  <a:schemeClr val="bg1"/>
                </a:solidFill>
                <a:latin typeface="Soho Gothic Std" panose="020B0503030504020204" pitchFamily="34" charset="0"/>
              </a:rPr>
              <a:t>VIDEO</a:t>
            </a:r>
          </a:p>
        </p:txBody>
      </p:sp>
      <p:sp>
        <p:nvSpPr>
          <p:cNvPr id="9" name="Pladsholder til tekst 6">
            <a:extLst>
              <a:ext uri="{FF2B5EF4-FFF2-40B4-BE49-F238E27FC236}">
                <a16:creationId xmlns:a16="http://schemas.microsoft.com/office/drawing/2014/main" id="{45533867-4CB0-4183-AF69-FE4050DE2EDF}"/>
              </a:ext>
            </a:extLst>
          </p:cNvPr>
          <p:cNvSpPr txBox="1">
            <a:spLocks/>
          </p:cNvSpPr>
          <p:nvPr/>
        </p:nvSpPr>
        <p:spPr>
          <a:xfrm>
            <a:off x="633730" y="1599962"/>
            <a:ext cx="10515600" cy="2237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3200" b="1" dirty="0">
                <a:solidFill>
                  <a:schemeClr val="bg1"/>
                </a:solidFill>
                <a:latin typeface="Soho Gothic Std" panose="020B0503030504020204" pitchFamily="34" charset="0"/>
              </a:rPr>
              <a:t>Brobygning - Mit Rybners</a:t>
            </a:r>
          </a:p>
          <a:p>
            <a:endParaRPr lang="da-DK" dirty="0"/>
          </a:p>
        </p:txBody>
      </p:sp>
    </p:spTree>
    <p:extLst>
      <p:ext uri="{BB962C8B-B14F-4D97-AF65-F5344CB8AC3E}">
        <p14:creationId xmlns:p14="http://schemas.microsoft.com/office/powerpoint/2010/main" val="153325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Alt samlet ét sted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lstStyle/>
          <a:p>
            <a:pPr marL="0" indent="0">
              <a:buNone/>
            </a:pPr>
            <a:r>
              <a:rPr lang="da-DK" dirty="0">
                <a:latin typeface="Soho Gothic Std" panose="020B0503030504020204" pitchFamily="34" charset="0"/>
              </a:rPr>
              <a:t>På denne webside finder I alle de informationer, I har brug for:</a:t>
            </a:r>
          </a:p>
          <a:p>
            <a:pPr marL="0" indent="0">
              <a:buNone/>
            </a:pPr>
            <a:endParaRPr lang="da-DK" dirty="0">
              <a:latin typeface="Soho Gothic Std" panose="020B0503030504020204" pitchFamily="34" charset="0"/>
            </a:endParaRPr>
          </a:p>
          <a:p>
            <a:pPr marL="0" indent="0">
              <a:buNone/>
            </a:pPr>
            <a:r>
              <a:rPr lang="da-DK" dirty="0">
                <a:latin typeface="Soho Gothic Std" panose="020B0503030504020204" pitchFamily="34" charset="0"/>
                <a:hlinkClick r:id="rId2"/>
              </a:rPr>
              <a:t>https://rybners.dk/besoeg-rybners/brobygning/teknisk-skole-byggeri</a:t>
            </a:r>
            <a:r>
              <a:rPr lang="da-DK" dirty="0">
                <a:latin typeface="Soho Gothic Std" panose="020B0503030504020204" pitchFamily="34" charset="0"/>
              </a:rPr>
              <a:t> </a:t>
            </a:r>
          </a:p>
        </p:txBody>
      </p:sp>
    </p:spTree>
    <p:extLst>
      <p:ext uri="{BB962C8B-B14F-4D97-AF65-F5344CB8AC3E}">
        <p14:creationId xmlns:p14="http://schemas.microsoft.com/office/powerpoint/2010/main" val="309855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5800" b="1" dirty="0">
                <a:solidFill>
                  <a:schemeClr val="tx1"/>
                </a:solidFill>
                <a:latin typeface="Soho Gothic Std" panose="020B0503030504020204" pitchFamily="34" charset="0"/>
              </a:rPr>
              <a:t>Præsentation af</a:t>
            </a:r>
          </a:p>
          <a:p>
            <a:r>
              <a:rPr lang="da-DK" sz="5800" b="1" dirty="0">
                <a:solidFill>
                  <a:schemeClr val="tx1"/>
                </a:solidFill>
                <a:latin typeface="Soho Gothic Std" panose="020B0503030504020204" pitchFamily="34" charset="0"/>
              </a:rPr>
              <a:t>Rybners Eud tømrer </a:t>
            </a: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402437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Brobygningsopgave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lstStyle/>
          <a:p>
            <a:r>
              <a:rPr lang="da-DK" dirty="0">
                <a:latin typeface="Soho Gothic Std" panose="020B0503030504020204" pitchFamily="34" charset="0"/>
              </a:rPr>
              <a:t>Introduktion af Sketch Up</a:t>
            </a:r>
          </a:p>
          <a:p>
            <a:endParaRPr lang="da-DK" dirty="0">
              <a:latin typeface="Soho Gothic Std" panose="020B0503030504020204" pitchFamily="34" charset="0"/>
            </a:endParaRPr>
          </a:p>
          <a:p>
            <a:r>
              <a:rPr lang="da-DK" dirty="0">
                <a:latin typeface="Soho Gothic Std" panose="020B0503030504020204" pitchFamily="34" charset="0"/>
              </a:rPr>
              <a:t>Præsentation af opgaven</a:t>
            </a:r>
          </a:p>
          <a:p>
            <a:endParaRPr lang="da-DK" dirty="0">
              <a:latin typeface="Soho Gothic Std" panose="020B0503030504020204" pitchFamily="34" charset="0"/>
            </a:endParaRPr>
          </a:p>
          <a:p>
            <a:r>
              <a:rPr lang="da-DK" dirty="0">
                <a:latin typeface="Soho Gothic Std" panose="020B0503030504020204" pitchFamily="34" charset="0"/>
              </a:rPr>
              <a:t>Gruppearbejde ca. 20 min.</a:t>
            </a:r>
          </a:p>
          <a:p>
            <a:endParaRPr lang="da-DK" dirty="0">
              <a:latin typeface="Soho Gothic Std" panose="020B0503030504020204" pitchFamily="34" charset="0"/>
            </a:endParaRPr>
          </a:p>
          <a:p>
            <a:r>
              <a:rPr lang="da-DK" dirty="0">
                <a:latin typeface="Soho Gothic Std" panose="020B0503030504020204" pitchFamily="34" charset="0"/>
              </a:rPr>
              <a:t>Gennemgang af opgave</a:t>
            </a:r>
          </a:p>
          <a:p>
            <a:endParaRPr lang="da-DK" dirty="0">
              <a:latin typeface="Soho Gothic Std" panose="020B0503030504020204" pitchFamily="34" charset="0"/>
            </a:endParaRPr>
          </a:p>
        </p:txBody>
      </p:sp>
    </p:spTree>
    <p:extLst>
      <p:ext uri="{BB962C8B-B14F-4D97-AF65-F5344CB8AC3E}">
        <p14:creationId xmlns:p14="http://schemas.microsoft.com/office/powerpoint/2010/main" val="150328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VIRTUEL RUNDTUR</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Tag på opdagelse på </a:t>
            </a:r>
          </a:p>
          <a:p>
            <a:r>
              <a:rPr lang="da-DK" sz="3200" b="1" dirty="0">
                <a:solidFill>
                  <a:schemeClr val="bg1"/>
                </a:solidFill>
                <a:latin typeface="Soho Gothic Std" panose="020B0503030504020204" pitchFamily="34" charset="0"/>
              </a:rPr>
              <a:t>Rybners Eud tømrer</a:t>
            </a:r>
          </a:p>
          <a:p>
            <a:endParaRPr lang="da-DK" dirty="0"/>
          </a:p>
        </p:txBody>
      </p:sp>
    </p:spTree>
    <p:extLst>
      <p:ext uri="{BB962C8B-B14F-4D97-AF65-F5344CB8AC3E}">
        <p14:creationId xmlns:p14="http://schemas.microsoft.com/office/powerpoint/2010/main" val="2697119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 y="0"/>
            <a:ext cx="13004801" cy="73152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4267359"/>
            <a:ext cx="10515600" cy="2237581"/>
          </a:xfrm>
        </p:spPr>
        <p:txBody>
          <a:bodyPr>
            <a:normAutofit/>
          </a:bodyPr>
          <a:lstStyle/>
          <a:p>
            <a:r>
              <a:rPr lang="da-DK" sz="3200" b="1" dirty="0">
                <a:solidFill>
                  <a:schemeClr val="bg1"/>
                </a:solidFill>
                <a:latin typeface="Soho Gothic Std" panose="020B0503030504020204" pitchFamily="34" charset="0"/>
              </a:rPr>
              <a:t>Tilmeld dig vores nyhedsbrev</a:t>
            </a:r>
          </a:p>
          <a:p>
            <a:r>
              <a:rPr lang="da-DK" dirty="0">
                <a:solidFill>
                  <a:schemeClr val="bg1"/>
                </a:solidFill>
                <a:latin typeface="Soho Gothic Std" panose="020B0503030504020204" pitchFamily="34" charset="0"/>
              </a:rPr>
              <a:t>Få mere information om uddannelsesvalg og studielivet på vores ungdomsuddannelser.</a:t>
            </a:r>
            <a:r>
              <a:rPr lang="da-DK" dirty="0">
                <a:latin typeface="Soho Gothic Std" panose="020B0503030504020204" pitchFamily="34" charset="0"/>
              </a:rPr>
              <a:t> </a:t>
            </a:r>
          </a:p>
        </p:txBody>
      </p:sp>
    </p:spTree>
    <p:extLst>
      <p:ext uri="{BB962C8B-B14F-4D97-AF65-F5344CB8AC3E}">
        <p14:creationId xmlns:p14="http://schemas.microsoft.com/office/powerpoint/2010/main" val="149287282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245</Words>
  <Application>Microsoft Office PowerPoint</Application>
  <PresentationFormat>Widescreen</PresentationFormat>
  <Paragraphs>51</Paragraphs>
  <Slides>11</Slides>
  <Notes>8</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11</vt:i4>
      </vt:variant>
    </vt:vector>
  </HeadingPairs>
  <TitlesOfParts>
    <vt:vector size="17" baseType="lpstr">
      <vt:lpstr>Arial</vt:lpstr>
      <vt:lpstr>Calibri</vt:lpstr>
      <vt:lpstr>Calibri Light</vt:lpstr>
      <vt:lpstr>Soho Gothic Std</vt:lpstr>
      <vt:lpstr>Wingdings</vt:lpstr>
      <vt:lpstr>Office-tema</vt:lpstr>
      <vt:lpstr>PowerPoint-præsentation</vt:lpstr>
      <vt:lpstr>Programmet for i dag:</vt:lpstr>
      <vt:lpstr>RYBNERS EFTER FOLKESKOLEN?</vt:lpstr>
      <vt:lpstr>PowerPoint-præsentation</vt:lpstr>
      <vt:lpstr>Alt samlet ét sted </vt:lpstr>
      <vt:lpstr>PowerPoint-præsentation</vt:lpstr>
      <vt:lpstr>Brobygningsopgave </vt:lpstr>
      <vt:lpstr>VIRTUEL RUNDTUR</vt:lpstr>
      <vt:lpstr>PowerPoint-præsentation</vt:lpstr>
      <vt:lpstr>VORES SOCIALE MEDIER Følg hverdagen på Rybners</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MANGE UDDANNELSER – MANGE MULIGHEDER</dc:title>
  <dc:creator>Per Dalsjø Schmidt</dc:creator>
  <cp:lastModifiedBy>Per Dalsjø Schmidt</cp:lastModifiedBy>
  <cp:revision>34</cp:revision>
  <dcterms:created xsi:type="dcterms:W3CDTF">2021-03-23T14:13:47Z</dcterms:created>
  <dcterms:modified xsi:type="dcterms:W3CDTF">2021-04-08T10:08:05Z</dcterms:modified>
</cp:coreProperties>
</file>